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autoCompressPictures="0">
  <p:sldMasterIdLst>
    <p:sldMasterId id="2147483648" r:id="rId1"/>
    <p:sldMasterId id="2147483691" r:id="rId2"/>
  </p:sldMasterIdLst>
  <p:notesMasterIdLst>
    <p:notesMasterId r:id="rId28"/>
  </p:notesMasterIdLst>
  <p:handoutMasterIdLst>
    <p:handoutMasterId r:id="rId29"/>
  </p:handoutMasterIdLst>
  <p:sldIdLst>
    <p:sldId id="320" r:id="rId3"/>
    <p:sldId id="315" r:id="rId4"/>
    <p:sldId id="310" r:id="rId5"/>
    <p:sldId id="342" r:id="rId6"/>
    <p:sldId id="326" r:id="rId7"/>
    <p:sldId id="323" r:id="rId8"/>
    <p:sldId id="327" r:id="rId9"/>
    <p:sldId id="331" r:id="rId10"/>
    <p:sldId id="328" r:id="rId11"/>
    <p:sldId id="330" r:id="rId12"/>
    <p:sldId id="329" r:id="rId13"/>
    <p:sldId id="332" r:id="rId14"/>
    <p:sldId id="333" r:id="rId15"/>
    <p:sldId id="339" r:id="rId16"/>
    <p:sldId id="340" r:id="rId17"/>
    <p:sldId id="341" r:id="rId18"/>
    <p:sldId id="324" r:id="rId19"/>
    <p:sldId id="335" r:id="rId20"/>
    <p:sldId id="325" r:id="rId21"/>
    <p:sldId id="344" r:id="rId22"/>
    <p:sldId id="347" r:id="rId23"/>
    <p:sldId id="343" r:id="rId24"/>
    <p:sldId id="346" r:id="rId25"/>
    <p:sldId id="345" r:id="rId26"/>
    <p:sldId id="294" r:id="rId27"/>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6" orient="horz" pos="1620" userDrawn="1">
          <p15:clr>
            <a:srgbClr val="A4A3A4"/>
          </p15:clr>
        </p15:guide>
        <p15:guide id="7" pos="5470">
          <p15:clr>
            <a:srgbClr val="A4A3A4"/>
          </p15:clr>
        </p15:guide>
        <p15:guide id="8" pos="287">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uthor"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D294D"/>
    <a:srgbClr val="0071C5"/>
    <a:srgbClr val="F83308"/>
    <a:srgbClr val="FD9208"/>
    <a:srgbClr val="009FDF"/>
    <a:srgbClr val="F3D54E"/>
    <a:srgbClr val="F0CE3E"/>
    <a:srgbClr val="003C7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6092" autoAdjust="0"/>
    <p:restoredTop sz="61341" autoAdjust="0"/>
  </p:normalViewPr>
  <p:slideViewPr>
    <p:cSldViewPr snapToGrid="0">
      <p:cViewPr varScale="1">
        <p:scale>
          <a:sx n="68" d="100"/>
          <a:sy n="68" d="100"/>
        </p:scale>
        <p:origin x="82" y="115"/>
      </p:cViewPr>
      <p:guideLst>
        <p:guide orient="horz" pos="1620"/>
        <p:guide pos="5470"/>
        <p:guide pos="287"/>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86" d="100"/>
        <a:sy n="86" d="100"/>
      </p:scale>
      <p:origin x="0" y="0"/>
    </p:cViewPr>
  </p:sorterViewPr>
  <p:notesViewPr>
    <p:cSldViewPr snapToGrid="0" showGuides="1">
      <p:cViewPr varScale="1">
        <p:scale>
          <a:sx n="63" d="100"/>
          <a:sy n="63" d="100"/>
        </p:scale>
        <p:origin x="2285" y="53"/>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latin typeface="Intel Clear"/>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5ACFD7B2-88A6-E34E-8EF8-CB0C7BA47ADD}" type="datetimeFigureOut">
              <a:rPr lang="en-US" smtClean="0">
                <a:latin typeface="Intel Clear"/>
              </a:rPr>
              <a:pPr/>
              <a:t>10/30/2018</a:t>
            </a:fld>
            <a:endParaRPr lang="en-US" dirty="0">
              <a:latin typeface="Intel Clear"/>
            </a:endParaRP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latin typeface="Intel Clear"/>
            </a:endParaRP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96CFA4E-18EB-6D49-8DE2-7A74038C2C1C}" type="slidenum">
              <a:rPr lang="en-US" smtClean="0">
                <a:latin typeface="Intel Clear"/>
              </a:rPr>
              <a:pPr/>
              <a:t>‹#›</a:t>
            </a:fld>
            <a:endParaRPr lang="en-US" dirty="0">
              <a:latin typeface="Intel Clear"/>
            </a:endParaRPr>
          </a:p>
        </p:txBody>
      </p:sp>
    </p:spTree>
    <p:extLst>
      <p:ext uri="{BB962C8B-B14F-4D97-AF65-F5344CB8AC3E}">
        <p14:creationId xmlns:p14="http://schemas.microsoft.com/office/powerpoint/2010/main" val="91299412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Intel Clear"/>
              </a:defRPr>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Intel Clear"/>
              </a:defRPr>
            </a:lvl1pPr>
          </a:lstStyle>
          <a:p>
            <a:fld id="{ED7FC5FE-6F0D-D34A-8EE6-C95B4F5F4DC8}" type="datetimeFigureOut">
              <a:rPr lang="en-US" smtClean="0"/>
              <a:pPr/>
              <a:t>10/30/2018</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Intel Clear"/>
              </a:defRPr>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Intel Clear"/>
              </a:defRPr>
            </a:lvl1pPr>
          </a:lstStyle>
          <a:p>
            <a:fld id="{D61C8689-8455-3546-ADF9-3B7273760F66}" type="slidenum">
              <a:rPr lang="en-US" smtClean="0"/>
              <a:pPr/>
              <a:t>‹#›</a:t>
            </a:fld>
            <a:endParaRPr lang="en-US" dirty="0"/>
          </a:p>
        </p:txBody>
      </p:sp>
    </p:spTree>
    <p:extLst>
      <p:ext uri="{BB962C8B-B14F-4D97-AF65-F5344CB8AC3E}">
        <p14:creationId xmlns:p14="http://schemas.microsoft.com/office/powerpoint/2010/main" val="2608429223"/>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Intel Clear"/>
        <a:ea typeface="+mn-ea"/>
        <a:cs typeface="+mn-cs"/>
      </a:defRPr>
    </a:lvl1pPr>
    <a:lvl2pPr marL="457200" algn="l" defTabSz="457200" rtl="0" eaLnBrk="1" latinLnBrk="0" hangingPunct="1">
      <a:defRPr sz="1200" kern="1200">
        <a:solidFill>
          <a:schemeClr val="tx1"/>
        </a:solidFill>
        <a:latin typeface="Intel Clear"/>
        <a:ea typeface="+mn-ea"/>
        <a:cs typeface="+mn-cs"/>
      </a:defRPr>
    </a:lvl2pPr>
    <a:lvl3pPr marL="914400" algn="l" defTabSz="457200" rtl="0" eaLnBrk="1" latinLnBrk="0" hangingPunct="1">
      <a:defRPr sz="1200" kern="1200">
        <a:solidFill>
          <a:schemeClr val="tx1"/>
        </a:solidFill>
        <a:latin typeface="Intel Clear"/>
        <a:ea typeface="+mn-ea"/>
        <a:cs typeface="+mn-cs"/>
      </a:defRPr>
    </a:lvl3pPr>
    <a:lvl4pPr marL="1371600" algn="l" defTabSz="457200" rtl="0" eaLnBrk="1" latinLnBrk="0" hangingPunct="1">
      <a:defRPr sz="1200" kern="1200">
        <a:solidFill>
          <a:schemeClr val="tx1"/>
        </a:solidFill>
        <a:latin typeface="Intel Clear"/>
        <a:ea typeface="+mn-ea"/>
        <a:cs typeface="+mn-cs"/>
      </a:defRPr>
    </a:lvl4pPr>
    <a:lvl5pPr marL="1828800" algn="l" defTabSz="457200" rtl="0" eaLnBrk="1" latinLnBrk="0" hangingPunct="1">
      <a:defRPr sz="1200" kern="1200">
        <a:solidFill>
          <a:schemeClr val="tx1"/>
        </a:solidFill>
        <a:latin typeface="Intel Clear"/>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Hi Everyone, my name</a:t>
            </a:r>
            <a:r>
              <a:rPr lang="en-US" baseline="0" dirty="0" smtClean="0"/>
              <a:t> is Lauren Blazeck and I’ll be speaking to you all today about how Intel prepares for and responds to agency inspections (specifically RCRA). I work at the Intel Ocotillo campus, which is our High Volume Manufacturing Facility. This site has fabrication plants where we make semiconductors.</a:t>
            </a:r>
            <a:endParaRPr lang="en-US" dirty="0"/>
          </a:p>
        </p:txBody>
      </p:sp>
      <p:sp>
        <p:nvSpPr>
          <p:cNvPr id="4" name="Slide Number Placeholder 3"/>
          <p:cNvSpPr>
            <a:spLocks noGrp="1"/>
          </p:cNvSpPr>
          <p:nvPr>
            <p:ph type="sldNum" sz="quarter" idx="10"/>
          </p:nvPr>
        </p:nvSpPr>
        <p:spPr/>
        <p:txBody>
          <a:bodyPr/>
          <a:lstStyle/>
          <a:p>
            <a:fld id="{D61C8689-8455-3546-ADF9-3B7273760F66}" type="slidenum">
              <a:rPr lang="en-US" smtClean="0"/>
              <a:pPr/>
              <a:t>1</a:t>
            </a:fld>
            <a:endParaRPr lang="en-US" dirty="0"/>
          </a:p>
        </p:txBody>
      </p:sp>
    </p:spTree>
    <p:extLst>
      <p:ext uri="{BB962C8B-B14F-4D97-AF65-F5344CB8AC3E}">
        <p14:creationId xmlns:p14="http://schemas.microsoft.com/office/powerpoint/2010/main" val="27942005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During an</a:t>
            </a:r>
            <a:r>
              <a:rPr lang="en-US" baseline="0" dirty="0" smtClean="0"/>
              <a:t> inspection Intel likes to have a pre and post conference with the inspecting agency. This allows the agency and the industry to get acquainted. </a:t>
            </a:r>
          </a:p>
          <a:p>
            <a:endParaRPr lang="en-US" baseline="0" dirty="0" smtClean="0"/>
          </a:p>
          <a:p>
            <a:r>
              <a:rPr lang="en-US" baseline="0" dirty="0" smtClean="0"/>
              <a:t>Opening: </a:t>
            </a:r>
          </a:p>
          <a:p>
            <a:r>
              <a:rPr lang="en-US" baseline="0" dirty="0" smtClean="0"/>
              <a:t>Purpose</a:t>
            </a:r>
          </a:p>
          <a:p>
            <a:r>
              <a:rPr lang="en-US" baseline="0" dirty="0" smtClean="0"/>
              <a:t>How to handle Intellectual property areas.</a:t>
            </a:r>
          </a:p>
          <a:p>
            <a:r>
              <a:rPr lang="en-US" baseline="0" dirty="0" smtClean="0"/>
              <a:t>Safety procedures, PPE require, etc.</a:t>
            </a:r>
          </a:p>
          <a:p>
            <a:endParaRPr lang="en-US" baseline="0" dirty="0" smtClean="0"/>
          </a:p>
          <a:p>
            <a:r>
              <a:rPr lang="en-US" baseline="0" dirty="0" smtClean="0"/>
              <a:t>Closing: </a:t>
            </a:r>
          </a:p>
          <a:p>
            <a:r>
              <a:rPr lang="en-US" baseline="0" dirty="0" smtClean="0"/>
              <a:t>Discuss and document findings and suggestions from the agency</a:t>
            </a:r>
            <a:endParaRPr lang="en-US" dirty="0"/>
          </a:p>
        </p:txBody>
      </p:sp>
      <p:sp>
        <p:nvSpPr>
          <p:cNvPr id="4" name="Slide Number Placeholder 3"/>
          <p:cNvSpPr>
            <a:spLocks noGrp="1"/>
          </p:cNvSpPr>
          <p:nvPr>
            <p:ph type="sldNum" sz="quarter" idx="10"/>
          </p:nvPr>
        </p:nvSpPr>
        <p:spPr/>
        <p:txBody>
          <a:bodyPr/>
          <a:lstStyle/>
          <a:p>
            <a:fld id="{D61C8689-8455-3546-ADF9-3B7273760F66}" type="slidenum">
              <a:rPr lang="en-US" smtClean="0"/>
              <a:pPr/>
              <a:t>13</a:t>
            </a:fld>
            <a:endParaRPr lang="en-US" dirty="0"/>
          </a:p>
        </p:txBody>
      </p:sp>
    </p:spTree>
    <p:extLst>
      <p:ext uri="{BB962C8B-B14F-4D97-AF65-F5344CB8AC3E}">
        <p14:creationId xmlns:p14="http://schemas.microsoft.com/office/powerpoint/2010/main" val="30551523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61C8689-8455-3546-ADF9-3B7273760F66}" type="slidenum">
              <a:rPr lang="en-US" smtClean="0"/>
              <a:pPr/>
              <a:t>14</a:t>
            </a:fld>
            <a:endParaRPr lang="en-US" dirty="0"/>
          </a:p>
        </p:txBody>
      </p:sp>
    </p:spTree>
    <p:extLst>
      <p:ext uri="{BB962C8B-B14F-4D97-AF65-F5344CB8AC3E}">
        <p14:creationId xmlns:p14="http://schemas.microsoft.com/office/powerpoint/2010/main" val="29416439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61C8689-8455-3546-ADF9-3B7273760F66}" type="slidenum">
              <a:rPr lang="en-US" smtClean="0"/>
              <a:pPr/>
              <a:t>15</a:t>
            </a:fld>
            <a:endParaRPr lang="en-US" dirty="0"/>
          </a:p>
        </p:txBody>
      </p:sp>
    </p:spTree>
    <p:extLst>
      <p:ext uri="{BB962C8B-B14F-4D97-AF65-F5344CB8AC3E}">
        <p14:creationId xmlns:p14="http://schemas.microsoft.com/office/powerpoint/2010/main" val="18848681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a:t>
            </a:r>
            <a:r>
              <a:rPr lang="en-US" baseline="0" dirty="0" smtClean="0"/>
              <a:t> also have a list of recommended items for inspections. This is because inspections can be stressful and you want to ensure you are prepared. For example, you don’t want to be far from your desk and realize you forgot something to write on.</a:t>
            </a:r>
          </a:p>
          <a:p>
            <a:r>
              <a:rPr lang="en-US" baseline="0" dirty="0" smtClean="0"/>
              <a:t>Recommended items are:</a:t>
            </a:r>
            <a:endParaRPr lang="en-US" dirty="0"/>
          </a:p>
        </p:txBody>
      </p:sp>
      <p:sp>
        <p:nvSpPr>
          <p:cNvPr id="4" name="Slide Number Placeholder 3"/>
          <p:cNvSpPr>
            <a:spLocks noGrp="1"/>
          </p:cNvSpPr>
          <p:nvPr>
            <p:ph type="sldNum" sz="quarter" idx="10"/>
          </p:nvPr>
        </p:nvSpPr>
        <p:spPr/>
        <p:txBody>
          <a:bodyPr/>
          <a:lstStyle/>
          <a:p>
            <a:fld id="{D61C8689-8455-3546-ADF9-3B7273760F66}" type="slidenum">
              <a:rPr lang="en-US" smtClean="0"/>
              <a:pPr/>
              <a:t>16</a:t>
            </a:fld>
            <a:endParaRPr lang="en-US" dirty="0"/>
          </a:p>
        </p:txBody>
      </p:sp>
    </p:spTree>
    <p:extLst>
      <p:ext uri="{BB962C8B-B14F-4D97-AF65-F5344CB8AC3E}">
        <p14:creationId xmlns:p14="http://schemas.microsoft.com/office/powerpoint/2010/main" val="40384275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rtl="0" fontAlgn="ctr">
              <a:buFont typeface="Arial" panose="020B0604020202020204" pitchFamily="34" charset="0"/>
              <a:buChar char="•"/>
            </a:pPr>
            <a:r>
              <a:rPr lang="en-US" sz="1200" kern="1200" dirty="0" smtClean="0">
                <a:solidFill>
                  <a:schemeClr val="tx1"/>
                </a:solidFill>
                <a:effectLst/>
                <a:latin typeface="Intel Clear"/>
                <a:ea typeface="+mn-ea"/>
                <a:cs typeface="+mn-cs"/>
              </a:rPr>
              <a:t>ADEQ Large Quantity Generator Hazardous waste inspection checklist: </a:t>
            </a:r>
          </a:p>
          <a:p>
            <a:pPr marL="628650" lvl="1" indent="-171450" rtl="0" fontAlgn="ctr">
              <a:buFont typeface="Arial" panose="020B0604020202020204" pitchFamily="34" charset="0"/>
              <a:buChar char="•"/>
            </a:pPr>
            <a:r>
              <a:rPr lang="en-US" sz="1200" kern="1200" dirty="0" smtClean="0">
                <a:solidFill>
                  <a:schemeClr val="tx1"/>
                </a:solidFill>
                <a:effectLst/>
                <a:latin typeface="Intel Clear"/>
                <a:ea typeface="+mn-ea"/>
                <a:cs typeface="+mn-cs"/>
              </a:rPr>
              <a:t>Has checklist of compliance items with regulatory citation</a:t>
            </a:r>
          </a:p>
          <a:p>
            <a:pPr marL="1085850" lvl="2" indent="-171450" rtl="0" fontAlgn="ctr">
              <a:buFont typeface="Arial" panose="020B0604020202020204" pitchFamily="34" charset="0"/>
              <a:buChar char="•"/>
            </a:pPr>
            <a:r>
              <a:rPr lang="en-US" sz="1200" kern="1200" dirty="0" smtClean="0">
                <a:solidFill>
                  <a:schemeClr val="tx1"/>
                </a:solidFill>
                <a:effectLst/>
                <a:latin typeface="Intel Clear"/>
                <a:ea typeface="+mn-ea"/>
                <a:cs typeface="+mn-cs"/>
              </a:rPr>
              <a:t>Facility information (EPA ID, ADEQ registration, fee payment)</a:t>
            </a:r>
          </a:p>
          <a:p>
            <a:pPr marL="1085850" lvl="2" indent="-171450" rtl="0" fontAlgn="ctr">
              <a:buFont typeface="Arial" panose="020B0604020202020204" pitchFamily="34" charset="0"/>
              <a:buChar char="•"/>
            </a:pPr>
            <a:r>
              <a:rPr lang="en-US" sz="1200" kern="1200" dirty="0" smtClean="0">
                <a:solidFill>
                  <a:schemeClr val="tx1"/>
                </a:solidFill>
                <a:effectLst/>
                <a:latin typeface="Intel Clear"/>
                <a:ea typeface="+mn-ea"/>
                <a:cs typeface="+mn-cs"/>
              </a:rPr>
              <a:t>Waste determinations/generator status</a:t>
            </a:r>
          </a:p>
          <a:p>
            <a:pPr marL="1085850" lvl="2" indent="-171450" rtl="0" fontAlgn="ctr">
              <a:buFont typeface="Arial" panose="020B0604020202020204" pitchFamily="34" charset="0"/>
              <a:buChar char="•"/>
            </a:pPr>
            <a:r>
              <a:rPr lang="en-US" sz="1200" kern="1200" dirty="0" smtClean="0">
                <a:solidFill>
                  <a:schemeClr val="tx1"/>
                </a:solidFill>
                <a:effectLst/>
                <a:latin typeface="Intel Clear"/>
                <a:ea typeface="+mn-ea"/>
                <a:cs typeface="+mn-cs"/>
              </a:rPr>
              <a:t>Treatment, Storage, and Disposal</a:t>
            </a:r>
          </a:p>
          <a:p>
            <a:pPr marL="1085850" lvl="2" indent="-171450" rtl="0" fontAlgn="ctr">
              <a:buFont typeface="Arial" panose="020B0604020202020204" pitchFamily="34" charset="0"/>
              <a:buChar char="•"/>
            </a:pPr>
            <a:r>
              <a:rPr lang="en-US" sz="1200" kern="1200" dirty="0" smtClean="0">
                <a:solidFill>
                  <a:schemeClr val="tx1"/>
                </a:solidFill>
                <a:effectLst/>
                <a:latin typeface="Intel Clear"/>
                <a:ea typeface="+mn-ea"/>
                <a:cs typeface="+mn-cs"/>
              </a:rPr>
              <a:t>Hazardous waste 90-day storage area</a:t>
            </a:r>
          </a:p>
          <a:p>
            <a:pPr marL="1085850" lvl="2" indent="-171450" rtl="0" fontAlgn="ctr">
              <a:buFont typeface="Arial" panose="020B0604020202020204" pitchFamily="34" charset="0"/>
              <a:buChar char="•"/>
            </a:pPr>
            <a:r>
              <a:rPr lang="en-US" sz="1200" kern="1200" dirty="0" smtClean="0">
                <a:solidFill>
                  <a:schemeClr val="tx1"/>
                </a:solidFill>
                <a:effectLst/>
                <a:latin typeface="Intel Clear"/>
                <a:ea typeface="+mn-ea"/>
                <a:cs typeface="+mn-cs"/>
              </a:rPr>
              <a:t>Hazardous Waste satellite accumulation areas</a:t>
            </a:r>
          </a:p>
          <a:p>
            <a:pPr marL="1085850" lvl="2" indent="-171450" rtl="0" fontAlgn="ctr">
              <a:buFont typeface="Arial" panose="020B0604020202020204" pitchFamily="34" charset="0"/>
              <a:buChar char="•"/>
            </a:pPr>
            <a:r>
              <a:rPr lang="en-US" sz="1200" kern="1200" dirty="0" smtClean="0">
                <a:solidFill>
                  <a:schemeClr val="tx1"/>
                </a:solidFill>
                <a:effectLst/>
                <a:latin typeface="Intel Clear"/>
                <a:ea typeface="+mn-ea"/>
                <a:cs typeface="+mn-cs"/>
              </a:rPr>
              <a:t>Universal Waste</a:t>
            </a:r>
          </a:p>
          <a:p>
            <a:pPr marL="1085850" lvl="2" indent="-171450" rtl="0" fontAlgn="ctr">
              <a:buFont typeface="Arial" panose="020B0604020202020204" pitchFamily="34" charset="0"/>
              <a:buChar char="•"/>
            </a:pPr>
            <a:r>
              <a:rPr lang="en-US" sz="1200" kern="1200" dirty="0" smtClean="0">
                <a:solidFill>
                  <a:schemeClr val="tx1"/>
                </a:solidFill>
                <a:effectLst/>
                <a:latin typeface="Intel Clear"/>
                <a:ea typeface="+mn-ea"/>
                <a:cs typeface="+mn-cs"/>
              </a:rPr>
              <a:t>Contingency plan</a:t>
            </a:r>
          </a:p>
          <a:p>
            <a:pPr marL="1085850" lvl="2" indent="-171450" rtl="0" fontAlgn="ctr">
              <a:buFont typeface="Arial" panose="020B0604020202020204" pitchFamily="34" charset="0"/>
              <a:buChar char="•"/>
            </a:pPr>
            <a:r>
              <a:rPr lang="en-US" sz="1200" kern="1200" dirty="0" smtClean="0">
                <a:solidFill>
                  <a:schemeClr val="tx1"/>
                </a:solidFill>
                <a:effectLst/>
                <a:latin typeface="Intel Clear"/>
                <a:ea typeface="+mn-ea"/>
                <a:cs typeface="+mn-cs"/>
              </a:rPr>
              <a:t>Personnel training</a:t>
            </a:r>
          </a:p>
          <a:p>
            <a:pPr marL="1085850" lvl="2" indent="-171450" rtl="0" fontAlgn="ctr">
              <a:buFont typeface="Arial" panose="020B0604020202020204" pitchFamily="34" charset="0"/>
              <a:buChar char="•"/>
            </a:pPr>
            <a:r>
              <a:rPr lang="en-US" sz="1200" kern="1200" dirty="0" smtClean="0">
                <a:solidFill>
                  <a:schemeClr val="tx1"/>
                </a:solidFill>
                <a:effectLst/>
                <a:latin typeface="Intel Clear"/>
                <a:ea typeface="+mn-ea"/>
                <a:cs typeface="+mn-cs"/>
              </a:rPr>
              <a:t>Inspection checklists</a:t>
            </a:r>
          </a:p>
          <a:p>
            <a:pPr marL="1085850" lvl="2" indent="-171450" rtl="0" fontAlgn="ctr">
              <a:buFont typeface="Arial" panose="020B0604020202020204" pitchFamily="34" charset="0"/>
              <a:buChar char="•"/>
            </a:pPr>
            <a:r>
              <a:rPr lang="en-US" sz="1200" kern="1200" dirty="0" smtClean="0">
                <a:solidFill>
                  <a:schemeClr val="tx1"/>
                </a:solidFill>
                <a:effectLst/>
                <a:latin typeface="Intel Clear"/>
                <a:ea typeface="+mn-ea"/>
                <a:cs typeface="+mn-cs"/>
              </a:rPr>
              <a:t>Manifests</a:t>
            </a:r>
          </a:p>
          <a:p>
            <a:pPr marL="1085850" lvl="2" indent="-171450" rtl="0" fontAlgn="ctr">
              <a:buFont typeface="Arial" panose="020B0604020202020204" pitchFamily="34" charset="0"/>
              <a:buChar char="•"/>
            </a:pPr>
            <a:r>
              <a:rPr lang="en-US" sz="1200" kern="1200" dirty="0" smtClean="0">
                <a:solidFill>
                  <a:schemeClr val="tx1"/>
                </a:solidFill>
                <a:effectLst/>
                <a:latin typeface="Intel Clear"/>
                <a:ea typeface="+mn-ea"/>
                <a:cs typeface="+mn-cs"/>
              </a:rPr>
              <a:t>Land disposal restrictions</a:t>
            </a:r>
          </a:p>
          <a:p>
            <a:pPr marL="1085850" lvl="2" indent="-171450" rtl="0" fontAlgn="ctr">
              <a:buFont typeface="Arial" panose="020B0604020202020204" pitchFamily="34" charset="0"/>
              <a:buChar char="•"/>
            </a:pPr>
            <a:r>
              <a:rPr lang="en-US" sz="1200" kern="1200" dirty="0" smtClean="0">
                <a:solidFill>
                  <a:schemeClr val="tx1"/>
                </a:solidFill>
                <a:effectLst/>
                <a:latin typeface="Intel Clear"/>
                <a:ea typeface="+mn-ea"/>
                <a:cs typeface="+mn-cs"/>
              </a:rPr>
              <a:t>Waste Minimization and Pollution Prevention Plan</a:t>
            </a:r>
          </a:p>
          <a:p>
            <a:pPr marL="1085850" lvl="2" indent="-171450" rtl="0" fontAlgn="ctr">
              <a:buFont typeface="Arial" panose="020B0604020202020204" pitchFamily="34" charset="0"/>
              <a:buChar char="•"/>
            </a:pPr>
            <a:r>
              <a:rPr lang="en-US" sz="1200" kern="1200" dirty="0" smtClean="0">
                <a:solidFill>
                  <a:schemeClr val="tx1"/>
                </a:solidFill>
                <a:effectLst/>
                <a:latin typeface="Intel Clear"/>
                <a:ea typeface="+mn-ea"/>
                <a:cs typeface="+mn-cs"/>
              </a:rPr>
              <a:t>Spill Reports</a:t>
            </a:r>
          </a:p>
          <a:p>
            <a:pPr marL="171450" lvl="0" indent="-171450" rtl="0" fontAlgn="ctr">
              <a:buFont typeface="Arial" panose="020B0604020202020204" pitchFamily="34" charset="0"/>
              <a:buChar char="•"/>
            </a:pPr>
            <a:r>
              <a:rPr lang="en-US" sz="1200" kern="1200" dirty="0" smtClean="0">
                <a:solidFill>
                  <a:schemeClr val="tx1"/>
                </a:solidFill>
                <a:effectLst/>
                <a:latin typeface="Intel Clear"/>
                <a:ea typeface="+mn-ea"/>
                <a:cs typeface="+mn-cs"/>
              </a:rPr>
              <a:t>ADEQ compliance handbook:</a:t>
            </a:r>
            <a:r>
              <a:rPr lang="en-US" sz="1200" kern="1200" baseline="0" dirty="0" smtClean="0">
                <a:solidFill>
                  <a:schemeClr val="tx1"/>
                </a:solidFill>
                <a:effectLst/>
                <a:latin typeface="Intel Clear"/>
                <a:ea typeface="+mn-ea"/>
                <a:cs typeface="+mn-cs"/>
              </a:rPr>
              <a:t> reviews ADEQ procedures for facility inspections</a:t>
            </a:r>
          </a:p>
          <a:p>
            <a:pPr marL="628650" lvl="1" indent="-171450" rtl="0" fontAlgn="ctr">
              <a:buFont typeface="Arial" panose="020B0604020202020204" pitchFamily="34" charset="0"/>
              <a:buChar char="•"/>
            </a:pPr>
            <a:r>
              <a:rPr lang="en-US" sz="1200" kern="1200" baseline="0" dirty="0" smtClean="0">
                <a:solidFill>
                  <a:schemeClr val="tx1"/>
                </a:solidFill>
                <a:effectLst/>
                <a:latin typeface="Intel Clear"/>
                <a:ea typeface="+mn-ea"/>
                <a:cs typeface="+mn-cs"/>
              </a:rPr>
              <a:t>Have a published ranking system:</a:t>
            </a:r>
          </a:p>
          <a:p>
            <a:pPr marL="628650" lvl="1" indent="-171450" rtl="0" fontAlgn="ctr">
              <a:buFont typeface="Arial" panose="020B0604020202020204" pitchFamily="34" charset="0"/>
              <a:buChar char="•"/>
            </a:pPr>
            <a:endParaRPr lang="en-US" sz="1200" kern="1200" dirty="0" smtClean="0">
              <a:solidFill>
                <a:schemeClr val="tx1"/>
              </a:solidFill>
              <a:effectLst/>
              <a:latin typeface="Intel Clear"/>
              <a:ea typeface="+mn-ea"/>
              <a:cs typeface="+mn-cs"/>
            </a:endParaRPr>
          </a:p>
          <a:p>
            <a:endParaRPr lang="en-US" dirty="0"/>
          </a:p>
        </p:txBody>
      </p:sp>
      <p:sp>
        <p:nvSpPr>
          <p:cNvPr id="4" name="Slide Number Placeholder 3"/>
          <p:cNvSpPr>
            <a:spLocks noGrp="1"/>
          </p:cNvSpPr>
          <p:nvPr>
            <p:ph type="sldNum" sz="quarter" idx="10"/>
          </p:nvPr>
        </p:nvSpPr>
        <p:spPr/>
        <p:txBody>
          <a:bodyPr/>
          <a:lstStyle/>
          <a:p>
            <a:fld id="{D61C8689-8455-3546-ADF9-3B7273760F66}" type="slidenum">
              <a:rPr lang="en-US" smtClean="0"/>
              <a:pPr/>
              <a:t>18</a:t>
            </a:fld>
            <a:endParaRPr lang="en-US" dirty="0"/>
          </a:p>
        </p:txBody>
      </p:sp>
    </p:spTree>
    <p:extLst>
      <p:ext uri="{BB962C8B-B14F-4D97-AF65-F5344CB8AC3E}">
        <p14:creationId xmlns:p14="http://schemas.microsoft.com/office/powerpoint/2010/main" val="11542020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wanted to spend a little time discussing</a:t>
            </a:r>
            <a:r>
              <a:rPr lang="en-US" baseline="0" dirty="0" smtClean="0"/>
              <a:t> how we can use automation to our advantage to ensure we are prepared as a site for internal and agency inspections. </a:t>
            </a:r>
            <a:endParaRPr lang="en-US" dirty="0"/>
          </a:p>
        </p:txBody>
      </p:sp>
      <p:sp>
        <p:nvSpPr>
          <p:cNvPr id="4" name="Slide Number Placeholder 3"/>
          <p:cNvSpPr>
            <a:spLocks noGrp="1"/>
          </p:cNvSpPr>
          <p:nvPr>
            <p:ph type="sldNum" sz="quarter" idx="10"/>
          </p:nvPr>
        </p:nvSpPr>
        <p:spPr/>
        <p:txBody>
          <a:bodyPr/>
          <a:lstStyle/>
          <a:p>
            <a:fld id="{D61C8689-8455-3546-ADF9-3B7273760F66}" type="slidenum">
              <a:rPr lang="en-US" smtClean="0"/>
              <a:pPr/>
              <a:t>19</a:t>
            </a:fld>
            <a:endParaRPr lang="en-US" dirty="0"/>
          </a:p>
        </p:txBody>
      </p:sp>
    </p:spTree>
    <p:extLst>
      <p:ext uri="{BB962C8B-B14F-4D97-AF65-F5344CB8AC3E}">
        <p14:creationId xmlns:p14="http://schemas.microsoft.com/office/powerpoint/2010/main" val="2289680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a:t>
            </a:r>
            <a:r>
              <a:rPr lang="en-US" baseline="0" dirty="0" smtClean="0"/>
              <a:t> use drones often at our campus to help with equipment inspections. Many drones have 4K cameras, which means that you can take a picture from far away and zoom in and still have really good quality pictures.</a:t>
            </a:r>
            <a:endParaRPr lang="en-US" dirty="0"/>
          </a:p>
        </p:txBody>
      </p:sp>
      <p:sp>
        <p:nvSpPr>
          <p:cNvPr id="4" name="Slide Number Placeholder 3"/>
          <p:cNvSpPr>
            <a:spLocks noGrp="1"/>
          </p:cNvSpPr>
          <p:nvPr>
            <p:ph type="sldNum" sz="quarter" idx="10"/>
          </p:nvPr>
        </p:nvSpPr>
        <p:spPr/>
        <p:txBody>
          <a:bodyPr/>
          <a:lstStyle/>
          <a:p>
            <a:fld id="{D61C8689-8455-3546-ADF9-3B7273760F66}" type="slidenum">
              <a:rPr lang="en-US" smtClean="0"/>
              <a:pPr/>
              <a:t>20</a:t>
            </a:fld>
            <a:endParaRPr lang="en-US" dirty="0"/>
          </a:p>
        </p:txBody>
      </p:sp>
    </p:spTree>
    <p:extLst>
      <p:ext uri="{BB962C8B-B14F-4D97-AF65-F5344CB8AC3E}">
        <p14:creationId xmlns:p14="http://schemas.microsoft.com/office/powerpoint/2010/main" val="41965924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a:t>
            </a:r>
            <a:r>
              <a:rPr lang="en-US" baseline="0" dirty="0" smtClean="0"/>
              <a:t>e is another picture from our site. These ponds are brine ponds, and drones can be used to inspect condition of these ponds over time.</a:t>
            </a:r>
            <a:endParaRPr lang="en-US" dirty="0"/>
          </a:p>
        </p:txBody>
      </p:sp>
      <p:sp>
        <p:nvSpPr>
          <p:cNvPr id="4" name="Slide Number Placeholder 3"/>
          <p:cNvSpPr>
            <a:spLocks noGrp="1"/>
          </p:cNvSpPr>
          <p:nvPr>
            <p:ph type="sldNum" sz="quarter" idx="10"/>
          </p:nvPr>
        </p:nvSpPr>
        <p:spPr/>
        <p:txBody>
          <a:bodyPr/>
          <a:lstStyle/>
          <a:p>
            <a:fld id="{D61C8689-8455-3546-ADF9-3B7273760F66}" type="slidenum">
              <a:rPr lang="en-US" smtClean="0"/>
              <a:pPr/>
              <a:t>21</a:t>
            </a:fld>
            <a:endParaRPr lang="en-US" dirty="0"/>
          </a:p>
        </p:txBody>
      </p:sp>
    </p:spTree>
    <p:extLst>
      <p:ext uri="{BB962C8B-B14F-4D97-AF65-F5344CB8AC3E}">
        <p14:creationId xmlns:p14="http://schemas.microsoft.com/office/powerpoint/2010/main" val="10343679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Intel</a:t>
            </a:r>
            <a:r>
              <a:rPr lang="en-US" baseline="0" dirty="0" smtClean="0"/>
              <a:t> recently released a platform for drone picture and resulting 2D and 3D models. Intel Insight is a platform that allows you to view pictures of an area over time. This platform can also create 2D and 3D models of an area using pictures from a drone</a:t>
            </a:r>
            <a:endParaRPr lang="en-US" dirty="0"/>
          </a:p>
        </p:txBody>
      </p:sp>
      <p:sp>
        <p:nvSpPr>
          <p:cNvPr id="4" name="Slide Number Placeholder 3"/>
          <p:cNvSpPr>
            <a:spLocks noGrp="1"/>
          </p:cNvSpPr>
          <p:nvPr>
            <p:ph type="sldNum" sz="quarter" idx="10"/>
          </p:nvPr>
        </p:nvSpPr>
        <p:spPr/>
        <p:txBody>
          <a:bodyPr/>
          <a:lstStyle/>
          <a:p>
            <a:fld id="{D61C8689-8455-3546-ADF9-3B7273760F66}" type="slidenum">
              <a:rPr lang="en-US" smtClean="0"/>
              <a:pPr/>
              <a:t>22</a:t>
            </a:fld>
            <a:endParaRPr lang="en-US" dirty="0"/>
          </a:p>
        </p:txBody>
      </p:sp>
    </p:spTree>
    <p:extLst>
      <p:ext uri="{BB962C8B-B14F-4D97-AF65-F5344CB8AC3E}">
        <p14:creationId xmlns:p14="http://schemas.microsoft.com/office/powerpoint/2010/main" val="34155686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61C8689-8455-3546-ADF9-3B7273760F66}" type="slidenum">
              <a:rPr lang="en-US" smtClean="0"/>
              <a:pPr/>
              <a:t>24</a:t>
            </a:fld>
            <a:endParaRPr lang="en-US" dirty="0"/>
          </a:p>
        </p:txBody>
      </p:sp>
    </p:spTree>
    <p:extLst>
      <p:ext uri="{BB962C8B-B14F-4D97-AF65-F5344CB8AC3E}">
        <p14:creationId xmlns:p14="http://schemas.microsoft.com/office/powerpoint/2010/main" val="36169840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is the agenda for my presentation today. First I’ll speak to you about the background of RCRA and different types of agency inspections you can expect at your site. Then I’ll speak about Intel preparation for and response to RCRA inspections. Then I’ll go over some helpful resources that may assist you and your facility to prepare for agency inspections. Lastly, I’ll speak about automation and you can use it to your advantage to prepare for inspections.</a:t>
            </a:r>
            <a:endParaRPr lang="en-US" dirty="0"/>
          </a:p>
        </p:txBody>
      </p:sp>
      <p:sp>
        <p:nvSpPr>
          <p:cNvPr id="4" name="Slide Number Placeholder 3"/>
          <p:cNvSpPr>
            <a:spLocks noGrp="1"/>
          </p:cNvSpPr>
          <p:nvPr>
            <p:ph type="sldNum" sz="quarter" idx="10"/>
          </p:nvPr>
        </p:nvSpPr>
        <p:spPr/>
        <p:txBody>
          <a:bodyPr/>
          <a:lstStyle/>
          <a:p>
            <a:fld id="{D61C8689-8455-3546-ADF9-3B7273760F66}" type="slidenum">
              <a:rPr lang="en-US" smtClean="0"/>
              <a:pPr/>
              <a:t>2</a:t>
            </a:fld>
            <a:endParaRPr lang="en-US" dirty="0"/>
          </a:p>
        </p:txBody>
      </p:sp>
    </p:spTree>
    <p:extLst>
      <p:ext uri="{BB962C8B-B14F-4D97-AF65-F5344CB8AC3E}">
        <p14:creationId xmlns:p14="http://schemas.microsoft.com/office/powerpoint/2010/main" val="31026337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Some</a:t>
            </a:r>
            <a:r>
              <a:rPr lang="en-US" baseline="0" dirty="0" smtClean="0"/>
              <a:t> general background about RCRA. RCRA standards for Resource Conservation and Recovery Act. This act was enacted in 1976 and based on the solid waste disposal act of 1965. This was passed by congress due to the increasing volume of municipal and industrial waste.</a:t>
            </a:r>
          </a:p>
          <a:p>
            <a:endParaRPr lang="en-US" baseline="0" dirty="0" smtClean="0"/>
          </a:p>
          <a:p>
            <a:r>
              <a:rPr lang="en-US" baseline="0" dirty="0" smtClean="0"/>
              <a:t>The goal of RCRA is to protect human health and the environment from the hazards of improper waste disposal, to conserve energy and natural resources, and to reduce the amount of was generated by recycling .</a:t>
            </a:r>
          </a:p>
          <a:p>
            <a:endParaRPr lang="en-US" baseline="0" dirty="0" smtClean="0"/>
          </a:p>
          <a:p>
            <a:r>
              <a:rPr lang="en-US" baseline="0" dirty="0" smtClean="0"/>
              <a:t>This picture is an example of one of the challenges the government faced due to increasing volumes of industrial waste. This is a superfund site that was shutdown in 1989. Some of the drums were empty, and some contained waste. The regulations in RCRA establish a framework for waste disposal so industrial facilities cannot dispose of their waste in this manner.</a:t>
            </a:r>
            <a:endParaRPr lang="en-US" dirty="0"/>
          </a:p>
        </p:txBody>
      </p:sp>
      <p:sp>
        <p:nvSpPr>
          <p:cNvPr id="4" name="Slide Number Placeholder 3"/>
          <p:cNvSpPr>
            <a:spLocks noGrp="1"/>
          </p:cNvSpPr>
          <p:nvPr>
            <p:ph type="sldNum" sz="quarter" idx="10"/>
          </p:nvPr>
        </p:nvSpPr>
        <p:spPr/>
        <p:txBody>
          <a:bodyPr/>
          <a:lstStyle/>
          <a:p>
            <a:fld id="{D61C8689-8455-3546-ADF9-3B7273760F66}" type="slidenum">
              <a:rPr lang="en-US" smtClean="0"/>
              <a:pPr/>
              <a:t>4</a:t>
            </a:fld>
            <a:endParaRPr lang="en-US" dirty="0"/>
          </a:p>
        </p:txBody>
      </p:sp>
    </p:spTree>
    <p:extLst>
      <p:ext uri="{BB962C8B-B14F-4D97-AF65-F5344CB8AC3E}">
        <p14:creationId xmlns:p14="http://schemas.microsoft.com/office/powerpoint/2010/main" val="33049656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are two agency</a:t>
            </a:r>
            <a:r>
              <a:rPr lang="en-US" baseline="0" dirty="0" smtClean="0"/>
              <a:t> bodies that inspect for compliance to RCRA in Arizona: the Environmental Protection Agency and Arizona Department of Environmental Quality. ADEQ has the authority under RCRA to monitor and direct business that may generate, transport, and dispose of hazardous waste in AZ. </a:t>
            </a:r>
          </a:p>
          <a:p>
            <a:endParaRPr lang="en-US" baseline="0" dirty="0" smtClean="0"/>
          </a:p>
          <a:p>
            <a:r>
              <a:rPr lang="en-US" baseline="0" dirty="0" smtClean="0"/>
              <a:t>There are a few reasons that an agency may come to your site. The first is a regulatory agency visit, which may be announced or unannounced. This visit may focus on specific areas of your facility or may focus on the entire facility. Another type of agency visit is a post incident inspection. This may be because there was an incident at your site that required reporting to the National Response Center. The last type of common agency inspection is an inspection due to a compliant. For example, if a community member notifies the EPA or ADEQ that they suspect something is improper at your facility the agency may come to inspect.</a:t>
            </a:r>
          </a:p>
          <a:p>
            <a:endParaRPr lang="en-US" dirty="0"/>
          </a:p>
        </p:txBody>
      </p:sp>
      <p:sp>
        <p:nvSpPr>
          <p:cNvPr id="4" name="Slide Number Placeholder 3"/>
          <p:cNvSpPr>
            <a:spLocks noGrp="1"/>
          </p:cNvSpPr>
          <p:nvPr>
            <p:ph type="sldNum" sz="quarter" idx="10"/>
          </p:nvPr>
        </p:nvSpPr>
        <p:spPr/>
        <p:txBody>
          <a:bodyPr/>
          <a:lstStyle/>
          <a:p>
            <a:fld id="{D61C8689-8455-3546-ADF9-3B7273760F66}" type="slidenum">
              <a:rPr lang="en-US" smtClean="0"/>
              <a:pPr/>
              <a:t>5</a:t>
            </a:fld>
            <a:endParaRPr lang="en-US" dirty="0"/>
          </a:p>
        </p:txBody>
      </p:sp>
    </p:spTree>
    <p:extLst>
      <p:ext uri="{BB962C8B-B14F-4D97-AF65-F5344CB8AC3E}">
        <p14:creationId xmlns:p14="http://schemas.microsoft.com/office/powerpoint/2010/main" val="3219703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Intel’s preparation for RCRA inspections</a:t>
            </a:r>
            <a:r>
              <a:rPr lang="en-US" baseline="0" dirty="0" smtClean="0"/>
              <a:t> involves the Plan-do-check-act method. </a:t>
            </a:r>
            <a:r>
              <a:rPr lang="en-US" baseline="0" dirty="0" smtClean="0"/>
              <a:t>Purpose of plan do check act is quality control</a:t>
            </a:r>
            <a:endParaRPr lang="en-US" baseline="0" dirty="0" smtClean="0"/>
          </a:p>
          <a:p>
            <a:endParaRPr lang="en-US" baseline="0" dirty="0" smtClean="0"/>
          </a:p>
          <a:p>
            <a:r>
              <a:rPr lang="en-US" baseline="0" dirty="0" smtClean="0"/>
              <a:t>This method is recommended by ISO and similar to the scientific method. The first step is Plan: identify problem and create hypothesis; DO: develop and complete test method for hypothesis; check: evaluate test method and results; and act: implement the results. Intel uses this process often to ensure we are in compliance. One example of this is our Corporate Audits, which I’ll speak about later. </a:t>
            </a:r>
          </a:p>
          <a:p>
            <a:endParaRPr lang="en-US" baseline="0" dirty="0" smtClean="0"/>
          </a:p>
          <a:p>
            <a:r>
              <a:rPr lang="en-US" baseline="0" dirty="0" smtClean="0"/>
              <a:t>Plan do check act is part of our environmental management system</a:t>
            </a:r>
          </a:p>
          <a:p>
            <a:endParaRPr lang="en-US" dirty="0" smtClean="0"/>
          </a:p>
        </p:txBody>
      </p:sp>
      <p:sp>
        <p:nvSpPr>
          <p:cNvPr id="4" name="Slide Number Placeholder 3"/>
          <p:cNvSpPr>
            <a:spLocks noGrp="1"/>
          </p:cNvSpPr>
          <p:nvPr>
            <p:ph type="sldNum" sz="quarter" idx="10"/>
          </p:nvPr>
        </p:nvSpPr>
        <p:spPr/>
        <p:txBody>
          <a:bodyPr/>
          <a:lstStyle/>
          <a:p>
            <a:fld id="{D61C8689-8455-3546-ADF9-3B7273760F66}" type="slidenum">
              <a:rPr lang="en-US" smtClean="0"/>
              <a:pPr/>
              <a:t>7</a:t>
            </a:fld>
            <a:endParaRPr lang="en-US" dirty="0"/>
          </a:p>
        </p:txBody>
      </p:sp>
    </p:spTree>
    <p:extLst>
      <p:ext uri="{BB962C8B-B14F-4D97-AF65-F5344CB8AC3E}">
        <p14:creationId xmlns:p14="http://schemas.microsoft.com/office/powerpoint/2010/main" val="29952217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a:t>
            </a:r>
            <a:r>
              <a:rPr lang="en-US" baseline="0" dirty="0" smtClean="0"/>
              <a:t> also have Corporate Standards. Corporate standards standardize how all Intel sites approach inspections so results can be compared.</a:t>
            </a:r>
          </a:p>
          <a:p>
            <a:endParaRPr lang="en-US" baseline="0" dirty="0" smtClean="0"/>
          </a:p>
          <a:p>
            <a:r>
              <a:rPr lang="en-US" baseline="0" dirty="0" smtClean="0"/>
              <a:t>The standards review Intel policies, roles and responsibilities, and documentation. Documenting something like the roles and responsibilities in an inspection is important! This is because inspections can be stressful to employees and as an industry employee you want to ensure they go as smoothly as possible.</a:t>
            </a:r>
            <a:endParaRPr lang="en-US" dirty="0" smtClean="0"/>
          </a:p>
          <a:p>
            <a:endParaRPr lang="en-US" dirty="0" smtClean="0"/>
          </a:p>
          <a:p>
            <a:r>
              <a:rPr lang="en-US" dirty="0" smtClean="0"/>
              <a:t>An</a:t>
            </a:r>
            <a:r>
              <a:rPr lang="en-US" baseline="0" dirty="0" smtClean="0"/>
              <a:t> example of the “roles and responsibilities” at an Intel agency inspection are:</a:t>
            </a:r>
            <a:endParaRPr lang="en-US" dirty="0" smtClean="0"/>
          </a:p>
          <a:p>
            <a:r>
              <a:rPr lang="en-US" dirty="0" smtClean="0"/>
              <a:t>Site</a:t>
            </a:r>
            <a:r>
              <a:rPr lang="en-US" baseline="0" dirty="0" smtClean="0"/>
              <a:t> EHS rep: </a:t>
            </a:r>
            <a:r>
              <a:rPr lang="en-US" dirty="0" smtClean="0"/>
              <a:t>Escort agency inspectors or their designees on Intel property (whether leased or owned). Coordinate the requested activities</a:t>
            </a:r>
          </a:p>
          <a:p>
            <a:r>
              <a:rPr lang="en-US" dirty="0" smtClean="0"/>
              <a:t>Agency inspection “buddy”: Assist in obtaining requested information and to contact the appropriate Intel personnel as needed so that the agency representative is always escorted by the Intel representative.</a:t>
            </a:r>
          </a:p>
          <a:p>
            <a:r>
              <a:rPr lang="en-US" dirty="0" smtClean="0"/>
              <a:t>Management</a:t>
            </a:r>
            <a:r>
              <a:rPr lang="en-US" baseline="0" dirty="0" smtClean="0"/>
              <a:t> (EHS): Ensure proper notifications are made and inspection is properly documented</a:t>
            </a:r>
          </a:p>
        </p:txBody>
      </p:sp>
      <p:sp>
        <p:nvSpPr>
          <p:cNvPr id="4" name="Slide Number Placeholder 3"/>
          <p:cNvSpPr>
            <a:spLocks noGrp="1"/>
          </p:cNvSpPr>
          <p:nvPr>
            <p:ph type="sldNum" sz="quarter" idx="10"/>
          </p:nvPr>
        </p:nvSpPr>
        <p:spPr/>
        <p:txBody>
          <a:bodyPr/>
          <a:lstStyle/>
          <a:p>
            <a:fld id="{D61C8689-8455-3546-ADF9-3B7273760F66}" type="slidenum">
              <a:rPr lang="en-US" smtClean="0"/>
              <a:pPr/>
              <a:t>8</a:t>
            </a:fld>
            <a:endParaRPr lang="en-US" dirty="0"/>
          </a:p>
        </p:txBody>
      </p:sp>
    </p:spTree>
    <p:extLst>
      <p:ext uri="{BB962C8B-B14F-4D97-AF65-F5344CB8AC3E}">
        <p14:creationId xmlns:p14="http://schemas.microsoft.com/office/powerpoint/2010/main" val="33078846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ctr"/>
            <a:r>
              <a:rPr lang="en-US" sz="1200" kern="1200" dirty="0" smtClean="0">
                <a:solidFill>
                  <a:schemeClr val="tx1"/>
                </a:solidFill>
                <a:effectLst/>
                <a:latin typeface="Intel Clear"/>
                <a:ea typeface="+mn-ea"/>
                <a:cs typeface="+mn-cs"/>
              </a:rPr>
              <a:t>Another thing Intel does to</a:t>
            </a:r>
            <a:r>
              <a:rPr lang="en-US" sz="1200" kern="1200" baseline="0" dirty="0" smtClean="0">
                <a:solidFill>
                  <a:schemeClr val="tx1"/>
                </a:solidFill>
                <a:effectLst/>
                <a:latin typeface="Intel Clear"/>
                <a:ea typeface="+mn-ea"/>
                <a:cs typeface="+mn-cs"/>
              </a:rPr>
              <a:t> prepare for RCRA inspections is complete Corporate Intel Audits. Completed once every two years at large manufacturing sites.</a:t>
            </a:r>
          </a:p>
          <a:p>
            <a:pPr rtl="0" fontAlgn="ctr"/>
            <a:endParaRPr lang="en-US" sz="1200" kern="1200" baseline="0" dirty="0" smtClean="0">
              <a:solidFill>
                <a:schemeClr val="tx1"/>
              </a:solidFill>
              <a:effectLst/>
              <a:latin typeface="Intel Clear"/>
              <a:ea typeface="+mn-ea"/>
              <a:cs typeface="+mn-cs"/>
            </a:endParaRPr>
          </a:p>
          <a:p>
            <a:pPr rtl="0" fontAlgn="ctr"/>
            <a:endParaRPr lang="en-US" sz="1200" kern="1200" baseline="0" dirty="0" smtClean="0">
              <a:solidFill>
                <a:schemeClr val="tx1"/>
              </a:solidFill>
              <a:effectLst/>
              <a:latin typeface="Intel Clear"/>
              <a:ea typeface="+mn-ea"/>
              <a:cs typeface="+mn-cs"/>
            </a:endParaRPr>
          </a:p>
          <a:p>
            <a:pPr rtl="0" fontAlgn="ctr"/>
            <a:r>
              <a:rPr lang="en-US" sz="1200" kern="1200" dirty="0" smtClean="0">
                <a:solidFill>
                  <a:schemeClr val="tx1"/>
                </a:solidFill>
                <a:effectLst/>
                <a:latin typeface="Intel Clear"/>
                <a:ea typeface="+mn-ea"/>
                <a:cs typeface="+mn-cs"/>
              </a:rPr>
              <a:t>Who is on the team? Legal rep, Corporate:</a:t>
            </a:r>
            <a:r>
              <a:rPr lang="en-US" sz="1200" kern="1200" baseline="0" dirty="0" smtClean="0">
                <a:solidFill>
                  <a:schemeClr val="tx1"/>
                </a:solidFill>
                <a:effectLst/>
                <a:latin typeface="Intel Clear"/>
                <a:ea typeface="+mn-ea"/>
                <a:cs typeface="+mn-cs"/>
              </a:rPr>
              <a:t> IH, safety, occupational health, environmental, and fire protection</a:t>
            </a:r>
            <a:endParaRPr lang="en-US" sz="1200" kern="1200" dirty="0" smtClean="0">
              <a:solidFill>
                <a:schemeClr val="tx1"/>
              </a:solidFill>
              <a:effectLst/>
              <a:latin typeface="Intel Clear"/>
              <a:ea typeface="+mn-ea"/>
              <a:cs typeface="+mn-cs"/>
            </a:endParaRPr>
          </a:p>
          <a:p>
            <a:pPr rtl="0" fontAlgn="ctr"/>
            <a:r>
              <a:rPr lang="en-US" sz="1200" kern="1200" dirty="0" smtClean="0">
                <a:solidFill>
                  <a:schemeClr val="tx1"/>
                </a:solidFill>
                <a:effectLst/>
                <a:latin typeface="Intel Clear"/>
                <a:ea typeface="+mn-ea"/>
                <a:cs typeface="+mn-cs"/>
              </a:rPr>
              <a:t>Pros and cons for same people completing the audit:</a:t>
            </a:r>
          </a:p>
          <a:p>
            <a:pPr lvl="1" rtl="0" fontAlgn="ctr"/>
            <a:r>
              <a:rPr lang="en-US" sz="1200" kern="1200" dirty="0" smtClean="0">
                <a:solidFill>
                  <a:schemeClr val="tx1"/>
                </a:solidFill>
                <a:effectLst/>
                <a:latin typeface="Intel Clear"/>
                <a:ea typeface="+mn-ea"/>
                <a:cs typeface="+mn-cs"/>
              </a:rPr>
              <a:t>Pros: </a:t>
            </a:r>
          </a:p>
          <a:p>
            <a:pPr lvl="2" rtl="0" fontAlgn="ctr"/>
            <a:r>
              <a:rPr lang="en-US" sz="1200" kern="1200" dirty="0" smtClean="0">
                <a:solidFill>
                  <a:schemeClr val="tx1"/>
                </a:solidFill>
                <a:effectLst/>
                <a:latin typeface="Intel Clear"/>
                <a:ea typeface="+mn-ea"/>
                <a:cs typeface="+mn-cs"/>
              </a:rPr>
              <a:t>repeatability! The same level of concern will be directed across your company. </a:t>
            </a:r>
          </a:p>
          <a:p>
            <a:pPr lvl="2" rtl="0" fontAlgn="ctr"/>
            <a:r>
              <a:rPr lang="en-US" sz="1200" kern="1200" dirty="0" smtClean="0">
                <a:solidFill>
                  <a:schemeClr val="tx1"/>
                </a:solidFill>
                <a:effectLst/>
                <a:latin typeface="Intel Clear"/>
                <a:ea typeface="+mn-ea"/>
                <a:cs typeface="+mn-cs"/>
              </a:rPr>
              <a:t>Experience! Audit team members can 100% focus on the audit. No other obligations during audit</a:t>
            </a:r>
          </a:p>
          <a:p>
            <a:pPr lvl="1" rtl="0" fontAlgn="ctr"/>
            <a:r>
              <a:rPr lang="en-US" sz="1200" kern="1200" dirty="0" smtClean="0">
                <a:solidFill>
                  <a:schemeClr val="tx1"/>
                </a:solidFill>
                <a:effectLst/>
                <a:latin typeface="Intel Clear"/>
                <a:ea typeface="+mn-ea"/>
                <a:cs typeface="+mn-cs"/>
              </a:rPr>
              <a:t>Cons:</a:t>
            </a:r>
          </a:p>
          <a:p>
            <a:pPr lvl="2" rtl="0" fontAlgn="ctr"/>
            <a:r>
              <a:rPr lang="en-US" sz="1200" kern="1200" dirty="0" smtClean="0">
                <a:solidFill>
                  <a:schemeClr val="tx1"/>
                </a:solidFill>
                <a:effectLst/>
                <a:latin typeface="Intel Clear"/>
                <a:ea typeface="+mn-ea"/>
                <a:cs typeface="+mn-cs"/>
              </a:rPr>
              <a:t>Different people will look for different items and view a system with a new light. We handle this by having the audit team switch what programs they are auditing, and having 2 people audit together. A team of people will have a more comprehensive audit.</a:t>
            </a:r>
          </a:p>
          <a:p>
            <a:endParaRPr lang="en-US" dirty="0"/>
          </a:p>
        </p:txBody>
      </p:sp>
      <p:sp>
        <p:nvSpPr>
          <p:cNvPr id="4" name="Slide Number Placeholder 3"/>
          <p:cNvSpPr>
            <a:spLocks noGrp="1"/>
          </p:cNvSpPr>
          <p:nvPr>
            <p:ph type="sldNum" sz="quarter" idx="10"/>
          </p:nvPr>
        </p:nvSpPr>
        <p:spPr/>
        <p:txBody>
          <a:bodyPr/>
          <a:lstStyle/>
          <a:p>
            <a:fld id="{D61C8689-8455-3546-ADF9-3B7273760F66}" type="slidenum">
              <a:rPr lang="en-US" smtClean="0"/>
              <a:pPr/>
              <a:t>9</a:t>
            </a:fld>
            <a:endParaRPr lang="en-US" dirty="0"/>
          </a:p>
        </p:txBody>
      </p:sp>
    </p:spTree>
    <p:extLst>
      <p:ext uri="{BB962C8B-B14F-4D97-AF65-F5344CB8AC3E}">
        <p14:creationId xmlns:p14="http://schemas.microsoft.com/office/powerpoint/2010/main" val="29958254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Another</a:t>
            </a:r>
            <a:r>
              <a:rPr lang="en-US" baseline="0" dirty="0" smtClean="0"/>
              <a:t> thing Intel does to prepare for agency inspection is have the program owners complete self-assessments. The goal of self-assessments is for program owners to assess the compliance of their programs and to share learning with other Intel sites. The frequency of these self-assessments is determined by Corporate EHS and Legal. Usually 1-2x per year. </a:t>
            </a:r>
          </a:p>
          <a:p>
            <a:endParaRPr lang="en-US" baseline="0" dirty="0" smtClean="0"/>
          </a:p>
          <a:p>
            <a:r>
              <a:rPr lang="en-US" baseline="0" dirty="0" smtClean="0"/>
              <a:t>The picture is a screenshot of </a:t>
            </a:r>
            <a:r>
              <a:rPr lang="en-US" baseline="0" dirty="0" err="1" smtClean="0"/>
              <a:t>Enablon</a:t>
            </a:r>
            <a:r>
              <a:rPr lang="en-US" baseline="0" dirty="0" smtClean="0"/>
              <a:t>, which Intel uses to manage compliance for many of our EHS programs. This section is the assessment manager which focuses on self-assessments. On the left we have the self-assessment title, then the start and due date, and then the percentage of the assessment that has been completed. </a:t>
            </a:r>
          </a:p>
          <a:p>
            <a:endParaRPr lang="en-US" baseline="0" dirty="0" smtClean="0"/>
          </a:p>
          <a:p>
            <a:r>
              <a:rPr lang="en-US" baseline="0" dirty="0" smtClean="0"/>
              <a:t>Corporate owners can pull information and determine if there are trends across sites</a:t>
            </a:r>
          </a:p>
          <a:p>
            <a:endParaRPr lang="en-US" dirty="0" smtClean="0"/>
          </a:p>
          <a:p>
            <a:r>
              <a:rPr lang="en-US" dirty="0" smtClean="0"/>
              <a:t>Talk about how</a:t>
            </a:r>
            <a:r>
              <a:rPr lang="en-US" baseline="0" dirty="0" smtClean="0"/>
              <a:t> this leads to findings and then related action plans!!</a:t>
            </a:r>
            <a:endParaRPr lang="en-US" dirty="0"/>
          </a:p>
        </p:txBody>
      </p:sp>
      <p:sp>
        <p:nvSpPr>
          <p:cNvPr id="4" name="Slide Number Placeholder 3"/>
          <p:cNvSpPr>
            <a:spLocks noGrp="1"/>
          </p:cNvSpPr>
          <p:nvPr>
            <p:ph type="sldNum" sz="quarter" idx="10"/>
          </p:nvPr>
        </p:nvSpPr>
        <p:spPr/>
        <p:txBody>
          <a:bodyPr/>
          <a:lstStyle/>
          <a:p>
            <a:fld id="{D61C8689-8455-3546-ADF9-3B7273760F66}" type="slidenum">
              <a:rPr lang="en-US" smtClean="0"/>
              <a:pPr/>
              <a:t>10</a:t>
            </a:fld>
            <a:endParaRPr lang="en-US" dirty="0"/>
          </a:p>
        </p:txBody>
      </p:sp>
    </p:spTree>
    <p:extLst>
      <p:ext uri="{BB962C8B-B14F-4D97-AF65-F5344CB8AC3E}">
        <p14:creationId xmlns:p14="http://schemas.microsoft.com/office/powerpoint/2010/main" val="21944377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a:t>
            </a:r>
            <a:r>
              <a:rPr lang="en-US" baseline="0" dirty="0" smtClean="0"/>
              <a:t> general, Intel’s goal for compliance and agency inspection is to ensure we are prepared, we communicate, and our approach to inspections is standardized.</a:t>
            </a:r>
            <a:endParaRPr lang="en-US" dirty="0"/>
          </a:p>
        </p:txBody>
      </p:sp>
      <p:sp>
        <p:nvSpPr>
          <p:cNvPr id="4" name="Slide Number Placeholder 3"/>
          <p:cNvSpPr>
            <a:spLocks noGrp="1"/>
          </p:cNvSpPr>
          <p:nvPr>
            <p:ph type="sldNum" sz="quarter" idx="10"/>
          </p:nvPr>
        </p:nvSpPr>
        <p:spPr/>
        <p:txBody>
          <a:bodyPr/>
          <a:lstStyle/>
          <a:p>
            <a:fld id="{D61C8689-8455-3546-ADF9-3B7273760F66}" type="slidenum">
              <a:rPr lang="en-US" smtClean="0"/>
              <a:pPr/>
              <a:t>11</a:t>
            </a:fld>
            <a:endParaRPr lang="en-US" dirty="0"/>
          </a:p>
        </p:txBody>
      </p:sp>
    </p:spTree>
    <p:extLst>
      <p:ext uri="{BB962C8B-B14F-4D97-AF65-F5344CB8AC3E}">
        <p14:creationId xmlns:p14="http://schemas.microsoft.com/office/powerpoint/2010/main" val="65161985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2_Title Slide with Linear Gradient">
    <p:bg>
      <p:bgPr>
        <a:gradFill flip="none" rotWithShape="1">
          <a:gsLst>
            <a:gs pos="32000">
              <a:schemeClr val="tx2"/>
            </a:gs>
            <a:gs pos="95000">
              <a:srgbClr val="009FDF"/>
            </a:gs>
            <a:gs pos="78000">
              <a:srgbClr val="0071C5"/>
            </a:gs>
          </a:gsLst>
          <a:lin ang="19860000" scaled="0"/>
          <a:tileRect/>
        </a:gra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50073A99-573F-0C42-84F0-9F8D3B98F8E9}"/>
              </a:ext>
            </a:extLst>
          </p:cNvPr>
          <p:cNvPicPr>
            <a:picLocks noChangeAspect="1"/>
          </p:cNvPicPr>
          <p:nvPr userDrawn="1"/>
        </p:nvPicPr>
        <p:blipFill>
          <a:blip r:embed="rId2"/>
          <a:stretch>
            <a:fillRect/>
          </a:stretch>
        </p:blipFill>
        <p:spPr>
          <a:xfrm>
            <a:off x="0" y="0"/>
            <a:ext cx="9144000" cy="5143500"/>
          </a:xfrm>
          <a:prstGeom prst="rect">
            <a:avLst/>
          </a:prstGeom>
        </p:spPr>
      </p:pic>
      <p:sp>
        <p:nvSpPr>
          <p:cNvPr id="2" name="Title 1"/>
          <p:cNvSpPr>
            <a:spLocks noGrp="1"/>
          </p:cNvSpPr>
          <p:nvPr>
            <p:ph type="ctrTitle" hasCustomPrompt="1"/>
          </p:nvPr>
        </p:nvSpPr>
        <p:spPr>
          <a:xfrm>
            <a:off x="444687" y="2479422"/>
            <a:ext cx="8212886" cy="1102519"/>
          </a:xfrm>
        </p:spPr>
        <p:txBody>
          <a:bodyPr lIns="0" rIns="0" anchor="b" anchorCtr="0">
            <a:noAutofit/>
          </a:bodyPr>
          <a:lstStyle>
            <a:lvl1pPr>
              <a:lnSpc>
                <a:spcPct val="80000"/>
              </a:lnSpc>
              <a:defRPr sz="6500" b="0" spc="0" baseline="0">
                <a:solidFill>
                  <a:schemeClr val="bg1">
                    <a:alpha val="90000"/>
                  </a:schemeClr>
                </a:solidFill>
                <a:latin typeface="Intel Clear Pro" panose="020B0804020202060201" pitchFamily="34" charset="0"/>
                <a:cs typeface="Intel Clear Pro" panose="020B0804020202060201" pitchFamily="34" charset="0"/>
              </a:defRPr>
            </a:lvl1pPr>
          </a:lstStyle>
          <a:p>
            <a:r>
              <a:rPr lang="en-US" dirty="0"/>
              <a:t>65pt Intel Clear pro Title</a:t>
            </a:r>
            <a:br>
              <a:rPr lang="en-US" dirty="0"/>
            </a:br>
            <a:r>
              <a:rPr lang="en-US" dirty="0"/>
              <a:t>with Linear gradient</a:t>
            </a:r>
          </a:p>
        </p:txBody>
      </p:sp>
      <p:sp>
        <p:nvSpPr>
          <p:cNvPr id="3" name="Subtitle 2"/>
          <p:cNvSpPr>
            <a:spLocks noGrp="1"/>
          </p:cNvSpPr>
          <p:nvPr>
            <p:ph type="subTitle" idx="1" hasCustomPrompt="1"/>
          </p:nvPr>
        </p:nvSpPr>
        <p:spPr>
          <a:xfrm>
            <a:off x="455613" y="3692441"/>
            <a:ext cx="6330212" cy="925360"/>
          </a:xfrm>
        </p:spPr>
        <p:txBody>
          <a:bodyPr lIns="0" rIns="0">
            <a:noAutofit/>
          </a:bodyPr>
          <a:lstStyle>
            <a:lvl1pPr marL="0" indent="0" algn="l">
              <a:buNone/>
              <a:defRPr sz="1600" b="0" i="0" baseline="0">
                <a:solidFill>
                  <a:schemeClr val="accent3"/>
                </a:solidFill>
                <a:latin typeface="Intel Clear"/>
                <a:cs typeface="Intel Clear"/>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16pt Intel Clear Subhead, Date, Etc.</a:t>
            </a:r>
          </a:p>
        </p:txBody>
      </p:sp>
      <p:pic>
        <p:nvPicPr>
          <p:cNvPr id="6" name="Picture 2"/>
          <p:cNvPicPr>
            <a:picLocks noChangeAspect="1" noChangeArrowheads="1"/>
          </p:cNvPicPr>
          <p:nvPr userDrawn="1"/>
        </p:nvPicPr>
        <p:blipFill>
          <a:blip r:embed="rId3">
            <a:extLst>
              <a:ext uri="{28A0092B-C50C-407E-A947-70E740481C1C}">
                <a14:useLocalDpi xmlns:a14="http://schemas.microsoft.com/office/drawing/2010/main" val="0"/>
              </a:ext>
            </a:extLst>
          </a:blip>
          <a:stretch>
            <a:fillRect/>
          </a:stretch>
        </p:blipFill>
        <p:spPr bwMode="auto">
          <a:xfrm>
            <a:off x="451797" y="383169"/>
            <a:ext cx="1248049" cy="82985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2249193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Full Bleed Image">
    <p:spTree>
      <p:nvGrpSpPr>
        <p:cNvPr id="1" name=""/>
        <p:cNvGrpSpPr/>
        <p:nvPr/>
      </p:nvGrpSpPr>
      <p:grpSpPr>
        <a:xfrm>
          <a:off x="0" y="0"/>
          <a:ext cx="0" cy="0"/>
          <a:chOff x="0" y="0"/>
          <a:chExt cx="0" cy="0"/>
        </a:xfrm>
      </p:grpSpPr>
      <p:sp>
        <p:nvSpPr>
          <p:cNvPr id="9" name="Picture Placeholder 8"/>
          <p:cNvSpPr>
            <a:spLocks noGrp="1"/>
          </p:cNvSpPr>
          <p:nvPr>
            <p:ph type="pic" sz="quarter" idx="13" hasCustomPrompt="1"/>
          </p:nvPr>
        </p:nvSpPr>
        <p:spPr>
          <a:xfrm>
            <a:off x="0" y="0"/>
            <a:ext cx="9144000" cy="4768850"/>
          </a:xfrm>
          <a:solidFill>
            <a:schemeClr val="bg2">
              <a:lumMod val="60000"/>
              <a:lumOff val="40000"/>
            </a:schemeClr>
          </a:solidFill>
        </p:spPr>
        <p:txBody>
          <a:bodyPr/>
          <a:lstStyle>
            <a:lvl1pPr marL="0" marR="0" indent="0" algn="l" defTabSz="457200" rtl="0" eaLnBrk="1" fontAlgn="auto" latinLnBrk="0" hangingPunct="1">
              <a:lnSpc>
                <a:spcPct val="100000"/>
              </a:lnSpc>
              <a:spcBef>
                <a:spcPts val="1200"/>
              </a:spcBef>
              <a:spcAft>
                <a:spcPts val="0"/>
              </a:spcAft>
              <a:buClrTx/>
              <a:buSzTx/>
              <a:buFont typeface="Wingdings" panose="05000000000000000000" pitchFamily="2" charset="2"/>
              <a:buNone/>
              <a:tabLst/>
              <a:defRPr baseline="0"/>
            </a:lvl1pPr>
          </a:lstStyle>
          <a:p>
            <a:r>
              <a:rPr lang="en-US" dirty="0"/>
              <a:t>Insert photo here. Drag picture to placeholder or click icon to add.</a:t>
            </a:r>
          </a:p>
        </p:txBody>
      </p:sp>
      <p:sp>
        <p:nvSpPr>
          <p:cNvPr id="6" name="Slide Number Placeholder 5"/>
          <p:cNvSpPr>
            <a:spLocks noGrp="1"/>
          </p:cNvSpPr>
          <p:nvPr>
            <p:ph type="sldNum" sz="quarter" idx="12"/>
          </p:nvPr>
        </p:nvSpPr>
        <p:spPr>
          <a:xfrm>
            <a:off x="6872352" y="4824387"/>
            <a:ext cx="2133600" cy="273844"/>
          </a:xfrm>
        </p:spPr>
        <p:txBody>
          <a:bodyPr/>
          <a:lstStyle/>
          <a:p>
            <a:fld id="{EE2556C5-CE8C-6547-B838-EA80C61A4AF7}" type="slidenum">
              <a:rPr lang="en-US" smtClean="0"/>
              <a:pPr/>
              <a:t>‹#›</a:t>
            </a:fld>
            <a:endParaRPr lang="en-US" dirty="0"/>
          </a:p>
        </p:txBody>
      </p:sp>
      <p:sp>
        <p:nvSpPr>
          <p:cNvPr id="7" name="Title 6"/>
          <p:cNvSpPr>
            <a:spLocks noGrp="1"/>
          </p:cNvSpPr>
          <p:nvPr>
            <p:ph type="title" hasCustomPrompt="1"/>
          </p:nvPr>
        </p:nvSpPr>
        <p:spPr>
          <a:xfrm>
            <a:off x="455613" y="308848"/>
            <a:ext cx="8229600" cy="868680"/>
          </a:xfrm>
        </p:spPr>
        <p:txBody>
          <a:bodyPr/>
          <a:lstStyle>
            <a:lvl1pPr marL="0" marR="0" indent="0" algn="l" defTabSz="457200" rtl="0" eaLnBrk="1" fontAlgn="auto" latinLnBrk="0" hangingPunct="1">
              <a:lnSpc>
                <a:spcPts val="3000"/>
              </a:lnSpc>
              <a:spcBef>
                <a:spcPct val="0"/>
              </a:spcBef>
              <a:spcAft>
                <a:spcPts val="0"/>
              </a:spcAft>
              <a:buClrTx/>
              <a:buSzTx/>
              <a:buFontTx/>
              <a:buNone/>
              <a:tabLst/>
              <a:defRPr b="0" i="0" baseline="0">
                <a:solidFill>
                  <a:schemeClr val="tx2"/>
                </a:solidFill>
                <a:latin typeface="Intel Clear"/>
                <a:cs typeface="Intel Clear"/>
              </a:defRPr>
            </a:lvl1pPr>
          </a:lstStyle>
          <a:p>
            <a:r>
              <a:rPr kumimoji="0" lang="en-US" sz="3300" b="0" i="0" u="none" strike="noStrike" kern="1200" cap="none" spc="0" normalizeH="0" baseline="0" noProof="0" dirty="0">
                <a:ln>
                  <a:noFill/>
                </a:ln>
                <a:solidFill>
                  <a:srgbClr val="003C71"/>
                </a:solidFill>
                <a:effectLst/>
                <a:uLnTx/>
                <a:uFillTx/>
                <a:latin typeface="Intel Clear Pro" panose="020B0804020202060201" pitchFamily="34" charset="77"/>
                <a:ea typeface="Intel Clear Pro" panose="020B0804020202060201" pitchFamily="34" charset="77"/>
                <a:cs typeface="Intel Clear Pro" panose="020B0804020202060201" pitchFamily="34" charset="77"/>
              </a:rPr>
              <a:t>33pt Intel Clear Pro Headline</a:t>
            </a:r>
            <a:endParaRPr lang="en-US" dirty="0"/>
          </a:p>
        </p:txBody>
      </p:sp>
    </p:spTree>
    <p:extLst>
      <p:ext uri="{BB962C8B-B14F-4D97-AF65-F5344CB8AC3E}">
        <p14:creationId xmlns:p14="http://schemas.microsoft.com/office/powerpoint/2010/main" val="36382072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and Bottom Half Image">
    <p:spTree>
      <p:nvGrpSpPr>
        <p:cNvPr id="1" name=""/>
        <p:cNvGrpSpPr/>
        <p:nvPr/>
      </p:nvGrpSpPr>
      <p:grpSpPr>
        <a:xfrm>
          <a:off x="0" y="0"/>
          <a:ext cx="0" cy="0"/>
          <a:chOff x="0" y="0"/>
          <a:chExt cx="0" cy="0"/>
        </a:xfrm>
      </p:grpSpPr>
      <p:sp>
        <p:nvSpPr>
          <p:cNvPr id="9" name="Picture Placeholder 8"/>
          <p:cNvSpPr>
            <a:spLocks noGrp="1"/>
          </p:cNvSpPr>
          <p:nvPr>
            <p:ph type="pic" sz="quarter" idx="13" hasCustomPrompt="1"/>
          </p:nvPr>
        </p:nvSpPr>
        <p:spPr>
          <a:xfrm>
            <a:off x="0" y="2574131"/>
            <a:ext cx="9144000" cy="2194719"/>
          </a:xfrm>
          <a:solidFill>
            <a:schemeClr val="bg2">
              <a:lumMod val="60000"/>
              <a:lumOff val="40000"/>
            </a:schemeClr>
          </a:solidFill>
        </p:spPr>
        <p:txBody>
          <a:bodyPr/>
          <a:lstStyle>
            <a:lvl1pPr marL="0" marR="0" indent="0" algn="l" defTabSz="457200" rtl="0" eaLnBrk="1" fontAlgn="auto" latinLnBrk="0" hangingPunct="1">
              <a:lnSpc>
                <a:spcPct val="100000"/>
              </a:lnSpc>
              <a:spcBef>
                <a:spcPts val="1200"/>
              </a:spcBef>
              <a:spcAft>
                <a:spcPts val="0"/>
              </a:spcAft>
              <a:buClrTx/>
              <a:buSzTx/>
              <a:buFont typeface="Wingdings" panose="05000000000000000000" pitchFamily="2" charset="2"/>
              <a:buNone/>
              <a:tabLst/>
              <a:defRPr baseline="0"/>
            </a:lvl1pPr>
          </a:lstStyle>
          <a:p>
            <a:r>
              <a:rPr lang="en-US" dirty="0"/>
              <a:t>Insert photo here. Drag picture to placeholder or click icon to add.</a:t>
            </a:r>
          </a:p>
        </p:txBody>
      </p:sp>
      <p:sp>
        <p:nvSpPr>
          <p:cNvPr id="6" name="Slide Number Placeholder 5"/>
          <p:cNvSpPr>
            <a:spLocks noGrp="1"/>
          </p:cNvSpPr>
          <p:nvPr>
            <p:ph type="sldNum" sz="quarter" idx="12"/>
          </p:nvPr>
        </p:nvSpPr>
        <p:spPr>
          <a:xfrm>
            <a:off x="6872352" y="4824387"/>
            <a:ext cx="2133600" cy="273844"/>
          </a:xfrm>
        </p:spPr>
        <p:txBody>
          <a:bodyPr/>
          <a:lstStyle/>
          <a:p>
            <a:fld id="{EE2556C5-CE8C-6547-B838-EA80C61A4AF7}" type="slidenum">
              <a:rPr lang="en-US" smtClean="0"/>
              <a:pPr/>
              <a:t>‹#›</a:t>
            </a:fld>
            <a:endParaRPr lang="en-US" dirty="0"/>
          </a:p>
        </p:txBody>
      </p:sp>
      <p:sp>
        <p:nvSpPr>
          <p:cNvPr id="18" name="Content Placeholder 2"/>
          <p:cNvSpPr>
            <a:spLocks noGrp="1"/>
          </p:cNvSpPr>
          <p:nvPr>
            <p:ph sz="half" idx="1" hasCustomPrompt="1"/>
          </p:nvPr>
        </p:nvSpPr>
        <p:spPr>
          <a:xfrm>
            <a:off x="455613" y="1203325"/>
            <a:ext cx="4006851" cy="1309290"/>
          </a:xfrm>
        </p:spPr>
        <p:txBody>
          <a:bodyPr vert="horz" lIns="0" tIns="0" rIns="0" bIns="0" rtlCol="0">
            <a:noAutofit/>
          </a:bodyPr>
          <a:lstStyle>
            <a:lvl1pPr>
              <a:defRPr lang="en-US" dirty="0" smtClean="0"/>
            </a:lvl1pPr>
            <a:lvl2pPr>
              <a:defRPr lang="en-US" dirty="0" smtClean="0">
                <a:solidFill>
                  <a:schemeClr val="tx2"/>
                </a:solidFill>
              </a:defRPr>
            </a:lvl2pPr>
            <a:lvl3pPr>
              <a:defRPr lang="en-US" sz="1400" dirty="0" smtClean="0">
                <a:solidFill>
                  <a:schemeClr val="tx2"/>
                </a:solidFill>
              </a:defRPr>
            </a:lvl3pPr>
            <a:lvl4pPr>
              <a:defRPr lang="en-US" sz="1200" dirty="0" smtClean="0">
                <a:solidFill>
                  <a:schemeClr val="tx2"/>
                </a:solidFill>
              </a:defRPr>
            </a:lvl4pPr>
            <a:lvl5pPr>
              <a:defRPr lang="en-US" sz="1200" dirty="0">
                <a:solidFill>
                  <a:schemeClr val="tx2"/>
                </a:solidFill>
              </a:defRPr>
            </a:lvl5pPr>
          </a:lstStyle>
          <a:p>
            <a:pPr marR="0" lvl="0" fontAlgn="auto">
              <a:lnSpc>
                <a:spcPct val="100000"/>
              </a:lnSpc>
              <a:buClrTx/>
              <a:buSzTx/>
              <a:tabLst/>
            </a:pPr>
            <a:r>
              <a:rPr lang="en-US" dirty="0"/>
              <a:t>18pt Intel Clear body text</a:t>
            </a:r>
          </a:p>
          <a:p>
            <a:pPr marR="0" lvl="1" fontAlgn="auto">
              <a:lnSpc>
                <a:spcPct val="100000"/>
              </a:lnSpc>
              <a:spcAft>
                <a:spcPts val="0"/>
              </a:spcAft>
              <a:buClrTx/>
              <a:buSzTx/>
              <a:tabLst/>
            </a:pPr>
            <a:r>
              <a:rPr lang="en-US" dirty="0"/>
              <a:t>16pt Intel Clear bullet one</a:t>
            </a:r>
          </a:p>
          <a:p>
            <a:pPr lvl="2"/>
            <a:r>
              <a:rPr lang="en-US" dirty="0" err="1"/>
              <a:t>14pt</a:t>
            </a:r>
            <a:r>
              <a:rPr lang="en-US" dirty="0"/>
              <a:t> Intel Clear third level</a:t>
            </a:r>
          </a:p>
          <a:p>
            <a:pPr lvl="3"/>
            <a:r>
              <a:rPr lang="en-US" dirty="0" err="1"/>
              <a:t>12pt</a:t>
            </a:r>
            <a:r>
              <a:rPr lang="en-US" dirty="0"/>
              <a:t> Intel Clear fourth level</a:t>
            </a:r>
          </a:p>
          <a:p>
            <a:pPr lvl="4"/>
            <a:r>
              <a:rPr lang="en-US" dirty="0" err="1"/>
              <a:t>12pt</a:t>
            </a:r>
            <a:r>
              <a:rPr lang="en-US" dirty="0"/>
              <a:t> Intel Clear fifth level</a:t>
            </a:r>
          </a:p>
        </p:txBody>
      </p:sp>
      <p:sp>
        <p:nvSpPr>
          <p:cNvPr id="19" name="Content Placeholder 2"/>
          <p:cNvSpPr>
            <a:spLocks noGrp="1"/>
          </p:cNvSpPr>
          <p:nvPr>
            <p:ph sz="half" idx="15" hasCustomPrompt="1"/>
          </p:nvPr>
        </p:nvSpPr>
        <p:spPr>
          <a:xfrm>
            <a:off x="4678363" y="1203325"/>
            <a:ext cx="4005264" cy="1309290"/>
          </a:xfrm>
        </p:spPr>
        <p:txBody>
          <a:bodyPr vert="horz" lIns="0" tIns="0" rIns="0" bIns="0" rtlCol="0">
            <a:noAutofit/>
          </a:bodyPr>
          <a:lstStyle>
            <a:lvl1pPr>
              <a:defRPr lang="en-US" dirty="0" smtClean="0"/>
            </a:lvl1pPr>
            <a:lvl2pPr>
              <a:defRPr lang="en-US" dirty="0" smtClean="0">
                <a:solidFill>
                  <a:schemeClr val="tx2"/>
                </a:solidFill>
              </a:defRPr>
            </a:lvl2pPr>
            <a:lvl3pPr>
              <a:defRPr lang="en-US" sz="1400" dirty="0" smtClean="0">
                <a:solidFill>
                  <a:schemeClr val="tx2"/>
                </a:solidFill>
              </a:defRPr>
            </a:lvl3pPr>
            <a:lvl4pPr>
              <a:defRPr lang="en-US" sz="1200" dirty="0" smtClean="0">
                <a:solidFill>
                  <a:schemeClr val="tx2"/>
                </a:solidFill>
              </a:defRPr>
            </a:lvl4pPr>
            <a:lvl5pPr>
              <a:defRPr lang="en-US" sz="1200" dirty="0">
                <a:solidFill>
                  <a:schemeClr val="tx2"/>
                </a:solidFill>
              </a:defRPr>
            </a:lvl5pPr>
          </a:lstStyle>
          <a:p>
            <a:pPr marR="0" lvl="0" fontAlgn="auto">
              <a:lnSpc>
                <a:spcPct val="100000"/>
              </a:lnSpc>
              <a:buClrTx/>
              <a:buSzTx/>
              <a:tabLst/>
            </a:pPr>
            <a:r>
              <a:rPr lang="en-US" dirty="0"/>
              <a:t>18pt Intel Clear body text</a:t>
            </a:r>
          </a:p>
          <a:p>
            <a:pPr marR="0" lvl="1" fontAlgn="auto">
              <a:lnSpc>
                <a:spcPct val="100000"/>
              </a:lnSpc>
              <a:spcAft>
                <a:spcPts val="0"/>
              </a:spcAft>
              <a:buClrTx/>
              <a:buSzTx/>
              <a:tabLst/>
            </a:pPr>
            <a:r>
              <a:rPr lang="en-US" dirty="0"/>
              <a:t>16pt Intel Clear bullet one</a:t>
            </a:r>
          </a:p>
          <a:p>
            <a:pPr lvl="2"/>
            <a:r>
              <a:rPr lang="en-US" dirty="0" err="1"/>
              <a:t>14pt</a:t>
            </a:r>
            <a:r>
              <a:rPr lang="en-US" dirty="0"/>
              <a:t> Intel Clear third level</a:t>
            </a:r>
          </a:p>
          <a:p>
            <a:pPr lvl="3"/>
            <a:r>
              <a:rPr lang="en-US" dirty="0" err="1"/>
              <a:t>12pt</a:t>
            </a:r>
            <a:r>
              <a:rPr lang="en-US" dirty="0"/>
              <a:t> Intel Clear fourth level</a:t>
            </a:r>
          </a:p>
          <a:p>
            <a:pPr lvl="4"/>
            <a:r>
              <a:rPr lang="en-US" dirty="0" err="1"/>
              <a:t>12pt</a:t>
            </a:r>
            <a:r>
              <a:rPr lang="en-US" dirty="0"/>
              <a:t> Intel Clear fifth level</a:t>
            </a:r>
          </a:p>
        </p:txBody>
      </p:sp>
      <p:sp>
        <p:nvSpPr>
          <p:cNvPr id="3" name="TextBox 2"/>
          <p:cNvSpPr txBox="1"/>
          <p:nvPr userDrawn="1"/>
        </p:nvSpPr>
        <p:spPr>
          <a:xfrm>
            <a:off x="1009487" y="4975795"/>
            <a:ext cx="184666" cy="246221"/>
          </a:xfrm>
          <a:prstGeom prst="rect">
            <a:avLst/>
          </a:prstGeom>
          <a:noFill/>
        </p:spPr>
        <p:txBody>
          <a:bodyPr wrap="none" rtlCol="0">
            <a:spAutoFit/>
          </a:bodyPr>
          <a:lstStyle/>
          <a:p>
            <a:endParaRPr lang="en-US" sz="1000" dirty="0">
              <a:solidFill>
                <a:schemeClr val="tx2"/>
              </a:solidFill>
              <a:cs typeface="Intel Clear"/>
            </a:endParaRPr>
          </a:p>
        </p:txBody>
      </p:sp>
      <p:sp>
        <p:nvSpPr>
          <p:cNvPr id="10" name="Title 6"/>
          <p:cNvSpPr>
            <a:spLocks noGrp="1"/>
          </p:cNvSpPr>
          <p:nvPr>
            <p:ph type="title" hasCustomPrompt="1"/>
          </p:nvPr>
        </p:nvSpPr>
        <p:spPr>
          <a:xfrm>
            <a:off x="455613" y="308848"/>
            <a:ext cx="8229600" cy="868680"/>
          </a:xfrm>
        </p:spPr>
        <p:txBody>
          <a:bodyPr/>
          <a:lstStyle>
            <a:lvl1pPr marL="0" marR="0" indent="0" algn="l" defTabSz="457200" rtl="0" eaLnBrk="1" fontAlgn="auto" latinLnBrk="0" hangingPunct="1">
              <a:lnSpc>
                <a:spcPts val="3000"/>
              </a:lnSpc>
              <a:spcBef>
                <a:spcPct val="0"/>
              </a:spcBef>
              <a:spcAft>
                <a:spcPts val="0"/>
              </a:spcAft>
              <a:buClrTx/>
              <a:buSzTx/>
              <a:buFontTx/>
              <a:buNone/>
              <a:tabLst/>
              <a:defRPr b="0" i="0" baseline="0">
                <a:solidFill>
                  <a:schemeClr val="tx2"/>
                </a:solidFill>
                <a:latin typeface="Intel Clear"/>
                <a:cs typeface="Intel Clear"/>
              </a:defRPr>
            </a:lvl1pPr>
          </a:lstStyle>
          <a:p>
            <a:r>
              <a:rPr kumimoji="0" lang="en-US" sz="3300" b="0" i="0" u="none" strike="noStrike" kern="1200" cap="none" spc="0" normalizeH="0" baseline="0" noProof="0" dirty="0">
                <a:ln>
                  <a:noFill/>
                </a:ln>
                <a:solidFill>
                  <a:srgbClr val="003C71"/>
                </a:solidFill>
                <a:effectLst/>
                <a:uLnTx/>
                <a:uFillTx/>
                <a:latin typeface="Intel Clear Pro" panose="020B0804020202060201" pitchFamily="34" charset="77"/>
                <a:ea typeface="Intel Clear Pro" panose="020B0804020202060201" pitchFamily="34" charset="77"/>
                <a:cs typeface="Intel Clear Pro" panose="020B0804020202060201" pitchFamily="34" charset="77"/>
              </a:rPr>
              <a:t>33pt Intel Clear Pro Headline</a:t>
            </a:r>
            <a:endParaRPr lang="en-US" dirty="0"/>
          </a:p>
        </p:txBody>
      </p:sp>
    </p:spTree>
    <p:extLst>
      <p:ext uri="{BB962C8B-B14F-4D97-AF65-F5344CB8AC3E}">
        <p14:creationId xmlns:p14="http://schemas.microsoft.com/office/powerpoint/2010/main" val="2392689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and Right Image">
    <p:spTree>
      <p:nvGrpSpPr>
        <p:cNvPr id="1" name=""/>
        <p:cNvGrpSpPr/>
        <p:nvPr/>
      </p:nvGrpSpPr>
      <p:grpSpPr>
        <a:xfrm>
          <a:off x="0" y="0"/>
          <a:ext cx="0" cy="0"/>
          <a:chOff x="0" y="0"/>
          <a:chExt cx="0" cy="0"/>
        </a:xfrm>
      </p:grpSpPr>
      <p:sp>
        <p:nvSpPr>
          <p:cNvPr id="9" name="Picture Placeholder 8"/>
          <p:cNvSpPr>
            <a:spLocks noGrp="1"/>
          </p:cNvSpPr>
          <p:nvPr>
            <p:ph type="pic" sz="quarter" idx="13" hasCustomPrompt="1"/>
          </p:nvPr>
        </p:nvSpPr>
        <p:spPr>
          <a:xfrm>
            <a:off x="4678363" y="1"/>
            <a:ext cx="4465637" cy="4768849"/>
          </a:xfrm>
          <a:solidFill>
            <a:schemeClr val="bg2">
              <a:lumMod val="60000"/>
              <a:lumOff val="40000"/>
            </a:schemeClr>
          </a:solidFill>
        </p:spPr>
        <p:txBody>
          <a:bodyPr/>
          <a:lstStyle>
            <a:lvl1pPr>
              <a:defRPr baseline="0"/>
            </a:lvl1pPr>
          </a:lstStyle>
          <a:p>
            <a:r>
              <a:rPr lang="en-US" dirty="0"/>
              <a:t>Insert photo here. Drag picture to placeholder or click icon to add.</a:t>
            </a:r>
          </a:p>
        </p:txBody>
      </p:sp>
      <p:sp>
        <p:nvSpPr>
          <p:cNvPr id="2" name="Title 1"/>
          <p:cNvSpPr>
            <a:spLocks noGrp="1"/>
          </p:cNvSpPr>
          <p:nvPr>
            <p:ph type="title" hasCustomPrompt="1"/>
          </p:nvPr>
        </p:nvSpPr>
        <p:spPr>
          <a:xfrm>
            <a:off x="455613" y="308848"/>
            <a:ext cx="4006850" cy="868680"/>
          </a:xfrm>
        </p:spPr>
        <p:txBody>
          <a:bodyPr>
            <a:noAutofit/>
          </a:bodyPr>
          <a:lstStyle>
            <a:lvl1pPr marL="0" marR="0" indent="0" algn="l" defTabSz="457200" rtl="0" eaLnBrk="1" fontAlgn="auto" latinLnBrk="0" hangingPunct="1">
              <a:lnSpc>
                <a:spcPts val="3000"/>
              </a:lnSpc>
              <a:spcBef>
                <a:spcPct val="0"/>
              </a:spcBef>
              <a:spcAft>
                <a:spcPts val="0"/>
              </a:spcAft>
              <a:buClrTx/>
              <a:buSzTx/>
              <a:buFontTx/>
              <a:buNone/>
              <a:tabLst/>
              <a:defRPr sz="2800" b="0" i="0" baseline="0">
                <a:solidFill>
                  <a:schemeClr val="tx2"/>
                </a:solidFill>
                <a:latin typeface="Intel Clear"/>
                <a:cs typeface="Intel Clear"/>
              </a:defRPr>
            </a:lvl1pPr>
          </a:lstStyle>
          <a:p>
            <a:r>
              <a:rPr kumimoji="0" lang="en-US" sz="3300" b="0" i="0" u="none" strike="noStrike" kern="1200" cap="none" spc="0" normalizeH="0" baseline="0" noProof="0" dirty="0">
                <a:ln>
                  <a:noFill/>
                </a:ln>
                <a:solidFill>
                  <a:srgbClr val="003C71"/>
                </a:solidFill>
                <a:effectLst/>
                <a:uLnTx/>
                <a:uFillTx/>
                <a:latin typeface="Intel Clear Pro" panose="020B0804020202060201" pitchFamily="34" charset="77"/>
                <a:ea typeface="Intel Clear Pro" panose="020B0804020202060201" pitchFamily="34" charset="77"/>
                <a:cs typeface="Intel Clear Pro" panose="020B0804020202060201" pitchFamily="34" charset="77"/>
              </a:rPr>
              <a:t>33pt Intel Clear Pro Headline</a:t>
            </a:r>
            <a:endParaRPr lang="en-US" dirty="0"/>
          </a:p>
        </p:txBody>
      </p:sp>
      <p:sp>
        <p:nvSpPr>
          <p:cNvPr id="6" name="Slide Number Placeholder 5"/>
          <p:cNvSpPr>
            <a:spLocks noGrp="1"/>
          </p:cNvSpPr>
          <p:nvPr>
            <p:ph type="sldNum" sz="quarter" idx="12"/>
          </p:nvPr>
        </p:nvSpPr>
        <p:spPr>
          <a:xfrm>
            <a:off x="6872352" y="4824387"/>
            <a:ext cx="2133600" cy="273844"/>
          </a:xfrm>
        </p:spPr>
        <p:txBody>
          <a:bodyPr/>
          <a:lstStyle/>
          <a:p>
            <a:fld id="{EE2556C5-CE8C-6547-B838-EA80C61A4AF7}" type="slidenum">
              <a:rPr lang="en-US" smtClean="0"/>
              <a:pPr/>
              <a:t>‹#›</a:t>
            </a:fld>
            <a:endParaRPr lang="en-US" dirty="0"/>
          </a:p>
        </p:txBody>
      </p:sp>
      <p:sp>
        <p:nvSpPr>
          <p:cNvPr id="17" name="Content Placeholder 2"/>
          <p:cNvSpPr>
            <a:spLocks noGrp="1"/>
          </p:cNvSpPr>
          <p:nvPr>
            <p:ph sz="half" idx="1" hasCustomPrompt="1"/>
          </p:nvPr>
        </p:nvSpPr>
        <p:spPr>
          <a:xfrm>
            <a:off x="455614" y="1325244"/>
            <a:ext cx="4006850" cy="3425825"/>
          </a:xfrm>
        </p:spPr>
        <p:txBody>
          <a:bodyPr vert="horz" lIns="0" tIns="0" rIns="0" bIns="0" rtlCol="0">
            <a:noAutofit/>
          </a:bodyPr>
          <a:lstStyle>
            <a:lvl1pPr>
              <a:defRPr lang="en-US" dirty="0" smtClean="0"/>
            </a:lvl1pPr>
            <a:lvl2pPr>
              <a:defRPr lang="en-US" dirty="0" smtClean="0">
                <a:solidFill>
                  <a:schemeClr val="tx2"/>
                </a:solidFill>
              </a:defRPr>
            </a:lvl2pPr>
            <a:lvl3pPr>
              <a:defRPr lang="en-US" sz="1400" dirty="0" smtClean="0">
                <a:solidFill>
                  <a:schemeClr val="tx2"/>
                </a:solidFill>
              </a:defRPr>
            </a:lvl3pPr>
            <a:lvl4pPr>
              <a:defRPr lang="en-US" sz="1200" dirty="0" smtClean="0">
                <a:solidFill>
                  <a:schemeClr val="tx2"/>
                </a:solidFill>
              </a:defRPr>
            </a:lvl4pPr>
            <a:lvl5pPr>
              <a:defRPr lang="en-US" sz="1200" dirty="0">
                <a:solidFill>
                  <a:schemeClr val="tx2"/>
                </a:solidFill>
              </a:defRPr>
            </a:lvl5pPr>
          </a:lstStyle>
          <a:p>
            <a:pPr marR="0" lvl="0" fontAlgn="auto">
              <a:lnSpc>
                <a:spcPct val="100000"/>
              </a:lnSpc>
              <a:buClrTx/>
              <a:buSzTx/>
              <a:tabLst/>
            </a:pPr>
            <a:r>
              <a:rPr lang="en-US" dirty="0"/>
              <a:t>18pt Intel Clear body text</a:t>
            </a:r>
          </a:p>
          <a:p>
            <a:pPr marR="0" lvl="1" fontAlgn="auto">
              <a:lnSpc>
                <a:spcPct val="100000"/>
              </a:lnSpc>
              <a:spcAft>
                <a:spcPts val="0"/>
              </a:spcAft>
              <a:buClrTx/>
              <a:buSzTx/>
              <a:tabLst/>
            </a:pPr>
            <a:r>
              <a:rPr lang="en-US" dirty="0"/>
              <a:t>16pt Intel Clear bullet one</a:t>
            </a:r>
          </a:p>
          <a:p>
            <a:pPr lvl="2"/>
            <a:r>
              <a:rPr lang="en-US" dirty="0" err="1"/>
              <a:t>14pt</a:t>
            </a:r>
            <a:r>
              <a:rPr lang="en-US" dirty="0"/>
              <a:t> Intel Clear third level</a:t>
            </a:r>
          </a:p>
          <a:p>
            <a:pPr lvl="3"/>
            <a:r>
              <a:rPr lang="en-US" dirty="0" err="1"/>
              <a:t>12pt</a:t>
            </a:r>
            <a:r>
              <a:rPr lang="en-US" dirty="0"/>
              <a:t> Intel Clear fourth level</a:t>
            </a:r>
          </a:p>
          <a:p>
            <a:pPr lvl="4"/>
            <a:r>
              <a:rPr lang="en-US" dirty="0" err="1"/>
              <a:t>12pt</a:t>
            </a:r>
            <a:r>
              <a:rPr lang="en-US" dirty="0"/>
              <a:t> Intel Clear fifth level</a:t>
            </a:r>
          </a:p>
        </p:txBody>
      </p:sp>
    </p:spTree>
    <p:extLst>
      <p:ext uri="{BB962C8B-B14F-4D97-AF65-F5344CB8AC3E}">
        <p14:creationId xmlns:p14="http://schemas.microsoft.com/office/powerpoint/2010/main" val="29004219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White Section Break">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613" y="2108062"/>
            <a:ext cx="7772400" cy="1021556"/>
          </a:xfrm>
        </p:spPr>
        <p:txBody>
          <a:bodyPr anchor="b" anchorCtr="0">
            <a:noAutofit/>
          </a:bodyPr>
          <a:lstStyle>
            <a:lvl1pPr algn="l">
              <a:lnSpc>
                <a:spcPct val="80000"/>
              </a:lnSpc>
              <a:defRPr sz="5400" b="0" cap="none" spc="0" baseline="0">
                <a:solidFill>
                  <a:schemeClr val="tx2">
                    <a:alpha val="90000"/>
                  </a:schemeClr>
                </a:solidFill>
                <a:latin typeface="Intel Clear Pro" panose="020B0804020202060201" pitchFamily="34" charset="0"/>
                <a:cs typeface="Intel Clear Pro" panose="020B0804020202060201" pitchFamily="34" charset="0"/>
              </a:defRPr>
            </a:lvl1pPr>
          </a:lstStyle>
          <a:p>
            <a:r>
              <a:rPr lang="en-US" dirty="0"/>
              <a:t>54pt Intel Clear Pro</a:t>
            </a:r>
            <a:br>
              <a:rPr lang="en-US" dirty="0"/>
            </a:br>
            <a:r>
              <a:rPr lang="en-US" dirty="0"/>
              <a:t>white section break</a:t>
            </a:r>
          </a:p>
        </p:txBody>
      </p:sp>
      <p:sp>
        <p:nvSpPr>
          <p:cNvPr id="3" name="Text Placeholder 2"/>
          <p:cNvSpPr>
            <a:spLocks noGrp="1"/>
          </p:cNvSpPr>
          <p:nvPr>
            <p:ph type="body" idx="1" hasCustomPrompt="1"/>
          </p:nvPr>
        </p:nvSpPr>
        <p:spPr>
          <a:xfrm>
            <a:off x="455613" y="3241150"/>
            <a:ext cx="7772400" cy="1125140"/>
          </a:xfrm>
        </p:spPr>
        <p:txBody>
          <a:bodyPr anchor="t" anchorCtr="0">
            <a:noAutofit/>
          </a:bodyPr>
          <a:lstStyle>
            <a:lvl1pPr marL="0" indent="0">
              <a:buNone/>
              <a:defRPr sz="1600" b="0" baseline="0">
                <a:solidFill>
                  <a:schemeClr val="accent2"/>
                </a:solidFill>
                <a:latin typeface="+mn-lt"/>
                <a:cs typeface="Intel Clear" panose="020B0604020203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r>
              <a:rPr lang="en-US" dirty="0"/>
              <a:t>16pt Intel Clear Subhead</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EE2556C5-CE8C-6547-B838-EA80C61A4AF7}" type="slidenum">
              <a:rPr lang="en-US" smtClean="0"/>
              <a:pPr/>
              <a:t>‹#›</a:t>
            </a:fld>
            <a:endParaRPr lang="en-US" dirty="0"/>
          </a:p>
        </p:txBody>
      </p:sp>
    </p:spTree>
    <p:extLst>
      <p:ext uri="{BB962C8B-B14F-4D97-AF65-F5344CB8AC3E}">
        <p14:creationId xmlns:p14="http://schemas.microsoft.com/office/powerpoint/2010/main" val="240372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2_Blue Section Break">
    <p:bg>
      <p:bgPr>
        <a:gradFill flip="none" rotWithShape="1">
          <a:gsLst>
            <a:gs pos="32000">
              <a:schemeClr val="tx2"/>
            </a:gs>
            <a:gs pos="95000">
              <a:srgbClr val="009FDF"/>
            </a:gs>
            <a:gs pos="78000">
              <a:srgbClr val="0071C5"/>
            </a:gs>
          </a:gsLst>
          <a:lin ang="19860000" scaled="0"/>
          <a:tileRect/>
        </a:gra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5883CB34-7304-ED41-AF00-05CDDF90D720}"/>
              </a:ext>
            </a:extLst>
          </p:cNvPr>
          <p:cNvPicPr>
            <a:picLocks noChangeAspect="1"/>
          </p:cNvPicPr>
          <p:nvPr userDrawn="1"/>
        </p:nvPicPr>
        <p:blipFill>
          <a:blip r:embed="rId2"/>
          <a:stretch>
            <a:fillRect/>
          </a:stretch>
        </p:blipFill>
        <p:spPr>
          <a:xfrm>
            <a:off x="0" y="0"/>
            <a:ext cx="9144000" cy="5143500"/>
          </a:xfrm>
          <a:prstGeom prst="rect">
            <a:avLst/>
          </a:prstGeom>
        </p:spPr>
      </p:pic>
      <p:sp>
        <p:nvSpPr>
          <p:cNvPr id="2" name="Title 1"/>
          <p:cNvSpPr>
            <a:spLocks noGrp="1"/>
          </p:cNvSpPr>
          <p:nvPr userDrawn="1">
            <p:ph type="title" hasCustomPrompt="1"/>
          </p:nvPr>
        </p:nvSpPr>
        <p:spPr>
          <a:xfrm>
            <a:off x="455613" y="2108062"/>
            <a:ext cx="7772400" cy="1021556"/>
          </a:xfrm>
        </p:spPr>
        <p:txBody>
          <a:bodyPr anchor="b" anchorCtr="0">
            <a:noAutofit/>
          </a:bodyPr>
          <a:lstStyle>
            <a:lvl1pPr algn="l">
              <a:lnSpc>
                <a:spcPct val="80000"/>
              </a:lnSpc>
              <a:defRPr sz="5400" b="0" cap="none" spc="0" baseline="0">
                <a:solidFill>
                  <a:schemeClr val="bg1">
                    <a:alpha val="90000"/>
                  </a:schemeClr>
                </a:solidFill>
                <a:latin typeface="Intel Clear Pro" panose="020B0804020202060201" pitchFamily="34" charset="0"/>
                <a:cs typeface="Intel Clear Pro" panose="020B0804020202060201" pitchFamily="34" charset="0"/>
              </a:defRPr>
            </a:lvl1pPr>
          </a:lstStyle>
          <a:p>
            <a:r>
              <a:rPr lang="en-US" dirty="0"/>
              <a:t>54pt Intel Clear Pro</a:t>
            </a:r>
            <a:br>
              <a:rPr lang="en-US" dirty="0"/>
            </a:br>
            <a:r>
              <a:rPr lang="en-US" dirty="0"/>
              <a:t>blue section break</a:t>
            </a:r>
          </a:p>
        </p:txBody>
      </p:sp>
      <p:sp>
        <p:nvSpPr>
          <p:cNvPr id="3" name="Text Placeholder 2"/>
          <p:cNvSpPr>
            <a:spLocks noGrp="1"/>
          </p:cNvSpPr>
          <p:nvPr userDrawn="1">
            <p:ph type="body" idx="1" hasCustomPrompt="1"/>
          </p:nvPr>
        </p:nvSpPr>
        <p:spPr>
          <a:xfrm>
            <a:off x="455613" y="3241150"/>
            <a:ext cx="7772400" cy="1125140"/>
          </a:xfrm>
        </p:spPr>
        <p:txBody>
          <a:bodyPr anchor="t" anchorCtr="0">
            <a:noAutofit/>
          </a:bodyPr>
          <a:lstStyle>
            <a:lvl1pPr marL="0" indent="0">
              <a:buNone/>
              <a:defRPr sz="1600" b="0" i="0" baseline="0">
                <a:solidFill>
                  <a:srgbClr val="F3D54E"/>
                </a:solidFill>
                <a:latin typeface="Intel Clear"/>
                <a:cs typeface="Intel Clear"/>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r>
              <a:rPr lang="en-US" dirty="0"/>
              <a:t>16pt Intel Clear Subhead</a:t>
            </a:r>
          </a:p>
        </p:txBody>
      </p:sp>
    </p:spTree>
    <p:extLst>
      <p:ext uri="{BB962C8B-B14F-4D97-AF65-F5344CB8AC3E}">
        <p14:creationId xmlns:p14="http://schemas.microsoft.com/office/powerpoint/2010/main" val="3153859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secHead" preserve="1">
  <p:cSld name="1_Blue Section Break">
    <p:bg>
      <p:bgPr>
        <a:gradFill flip="none" rotWithShape="1">
          <a:gsLst>
            <a:gs pos="32000">
              <a:schemeClr val="tx2"/>
            </a:gs>
            <a:gs pos="95000">
              <a:srgbClr val="009FDF"/>
            </a:gs>
            <a:gs pos="78000">
              <a:srgbClr val="0071C5"/>
            </a:gs>
          </a:gsLst>
          <a:lin ang="19860000" scaled="0"/>
          <a:tileRect/>
        </a:gra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501A6966-524D-364A-9F32-0520C94D5D49}"/>
              </a:ext>
            </a:extLst>
          </p:cNvPr>
          <p:cNvPicPr>
            <a:picLocks noChangeAspect="1"/>
          </p:cNvPicPr>
          <p:nvPr userDrawn="1"/>
        </p:nvPicPr>
        <p:blipFill>
          <a:blip r:embed="rId2"/>
          <a:stretch>
            <a:fillRect/>
          </a:stretch>
        </p:blipFill>
        <p:spPr>
          <a:xfrm>
            <a:off x="0" y="0"/>
            <a:ext cx="9144000" cy="5143500"/>
          </a:xfrm>
          <a:prstGeom prst="rect">
            <a:avLst/>
          </a:prstGeom>
        </p:spPr>
      </p:pic>
      <p:sp>
        <p:nvSpPr>
          <p:cNvPr id="2" name="Title 1"/>
          <p:cNvSpPr>
            <a:spLocks noGrp="1"/>
          </p:cNvSpPr>
          <p:nvPr userDrawn="1">
            <p:ph type="title" hasCustomPrompt="1"/>
          </p:nvPr>
        </p:nvSpPr>
        <p:spPr>
          <a:xfrm>
            <a:off x="455613" y="2108062"/>
            <a:ext cx="7772400" cy="1021556"/>
          </a:xfrm>
        </p:spPr>
        <p:txBody>
          <a:bodyPr anchor="b" anchorCtr="0">
            <a:noAutofit/>
          </a:bodyPr>
          <a:lstStyle>
            <a:lvl1pPr algn="l">
              <a:lnSpc>
                <a:spcPct val="80000"/>
              </a:lnSpc>
              <a:defRPr sz="5400" b="0" cap="none" spc="0" baseline="0">
                <a:solidFill>
                  <a:schemeClr val="bg1">
                    <a:alpha val="90000"/>
                  </a:schemeClr>
                </a:solidFill>
                <a:latin typeface="Intel Clear Pro" panose="020B0804020202060201" pitchFamily="34" charset="0"/>
                <a:cs typeface="Intel Clear Pro" panose="020B0804020202060201" pitchFamily="34" charset="0"/>
              </a:defRPr>
            </a:lvl1pPr>
          </a:lstStyle>
          <a:p>
            <a:r>
              <a:rPr lang="en-US" dirty="0"/>
              <a:t>54pt Intel Clear Pro</a:t>
            </a:r>
            <a:br>
              <a:rPr lang="en-US" dirty="0"/>
            </a:br>
            <a:r>
              <a:rPr lang="en-US" dirty="0"/>
              <a:t>blue section break</a:t>
            </a:r>
          </a:p>
        </p:txBody>
      </p:sp>
      <p:sp>
        <p:nvSpPr>
          <p:cNvPr id="3" name="Text Placeholder 2"/>
          <p:cNvSpPr>
            <a:spLocks noGrp="1"/>
          </p:cNvSpPr>
          <p:nvPr userDrawn="1">
            <p:ph type="body" idx="1" hasCustomPrompt="1"/>
          </p:nvPr>
        </p:nvSpPr>
        <p:spPr>
          <a:xfrm>
            <a:off x="455613" y="3241150"/>
            <a:ext cx="7772400" cy="1125140"/>
          </a:xfrm>
        </p:spPr>
        <p:txBody>
          <a:bodyPr anchor="t" anchorCtr="0">
            <a:noAutofit/>
          </a:bodyPr>
          <a:lstStyle>
            <a:lvl1pPr marL="0" indent="0">
              <a:buNone/>
              <a:defRPr sz="1600" b="0" i="0" baseline="0">
                <a:solidFill>
                  <a:srgbClr val="F3D54E"/>
                </a:solidFill>
                <a:latin typeface="Intel Clear"/>
                <a:cs typeface="Intel Clear"/>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r>
              <a:rPr lang="en-US" dirty="0"/>
              <a:t>16pt Intel Clear Subhead</a:t>
            </a:r>
          </a:p>
        </p:txBody>
      </p:sp>
    </p:spTree>
    <p:extLst>
      <p:ext uri="{BB962C8B-B14F-4D97-AF65-F5344CB8AC3E}">
        <p14:creationId xmlns:p14="http://schemas.microsoft.com/office/powerpoint/2010/main" val="3201034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secHead" preserve="1">
  <p:cSld name="Blue Section Break">
    <p:bg>
      <p:bgPr>
        <a:gradFill flip="none" rotWithShape="1">
          <a:gsLst>
            <a:gs pos="32000">
              <a:schemeClr val="tx2"/>
            </a:gs>
            <a:gs pos="95000">
              <a:srgbClr val="009FDF"/>
            </a:gs>
            <a:gs pos="78000">
              <a:srgbClr val="0071C5"/>
            </a:gs>
          </a:gsLst>
          <a:lin ang="19860000" scaled="0"/>
          <a:tileRect/>
        </a:gradFill>
        <a:effectLst/>
      </p:bgPr>
    </p:bg>
    <p:spTree>
      <p:nvGrpSpPr>
        <p:cNvPr id="1" name=""/>
        <p:cNvGrpSpPr/>
        <p:nvPr/>
      </p:nvGrpSpPr>
      <p:grpSpPr>
        <a:xfrm>
          <a:off x="0" y="0"/>
          <a:ext cx="0" cy="0"/>
          <a:chOff x="0" y="0"/>
          <a:chExt cx="0" cy="0"/>
        </a:xfrm>
      </p:grpSpPr>
      <p:sp>
        <p:nvSpPr>
          <p:cNvPr id="2" name="Title 1"/>
          <p:cNvSpPr>
            <a:spLocks noGrp="1"/>
          </p:cNvSpPr>
          <p:nvPr userDrawn="1">
            <p:ph type="title" hasCustomPrompt="1"/>
          </p:nvPr>
        </p:nvSpPr>
        <p:spPr>
          <a:xfrm>
            <a:off x="455613" y="2108062"/>
            <a:ext cx="7772400" cy="1021556"/>
          </a:xfrm>
        </p:spPr>
        <p:txBody>
          <a:bodyPr anchor="b" anchorCtr="0">
            <a:noAutofit/>
          </a:bodyPr>
          <a:lstStyle>
            <a:lvl1pPr algn="l">
              <a:lnSpc>
                <a:spcPct val="80000"/>
              </a:lnSpc>
              <a:defRPr sz="5400" b="0" cap="none" spc="0" baseline="0">
                <a:solidFill>
                  <a:schemeClr val="bg1">
                    <a:alpha val="90000"/>
                  </a:schemeClr>
                </a:solidFill>
                <a:latin typeface="Intel Clear Pro" panose="020B0804020202060201" pitchFamily="34" charset="0"/>
                <a:cs typeface="Intel Clear Pro" panose="020B0804020202060201" pitchFamily="34" charset="0"/>
              </a:defRPr>
            </a:lvl1pPr>
          </a:lstStyle>
          <a:p>
            <a:r>
              <a:rPr lang="en-US" dirty="0"/>
              <a:t>54pt Intel Clear Pro</a:t>
            </a:r>
            <a:br>
              <a:rPr lang="en-US" dirty="0"/>
            </a:br>
            <a:r>
              <a:rPr lang="en-US" dirty="0"/>
              <a:t>blue section break</a:t>
            </a:r>
          </a:p>
        </p:txBody>
      </p:sp>
      <p:sp>
        <p:nvSpPr>
          <p:cNvPr id="3" name="Text Placeholder 2"/>
          <p:cNvSpPr>
            <a:spLocks noGrp="1"/>
          </p:cNvSpPr>
          <p:nvPr userDrawn="1">
            <p:ph type="body" idx="1" hasCustomPrompt="1"/>
          </p:nvPr>
        </p:nvSpPr>
        <p:spPr>
          <a:xfrm>
            <a:off x="455613" y="3241150"/>
            <a:ext cx="7772400" cy="1125140"/>
          </a:xfrm>
        </p:spPr>
        <p:txBody>
          <a:bodyPr anchor="t" anchorCtr="0">
            <a:noAutofit/>
          </a:bodyPr>
          <a:lstStyle>
            <a:lvl1pPr marL="0" indent="0">
              <a:buNone/>
              <a:defRPr sz="1600" b="0" i="0" baseline="0">
                <a:solidFill>
                  <a:srgbClr val="F3D54E"/>
                </a:solidFill>
                <a:latin typeface="Intel Clear"/>
                <a:cs typeface="Intel Clear"/>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r>
              <a:rPr lang="en-US" dirty="0"/>
              <a:t>16pt Intel Clear Subhead</a:t>
            </a:r>
          </a:p>
        </p:txBody>
      </p:sp>
    </p:spTree>
    <p:extLst>
      <p:ext uri="{BB962C8B-B14F-4D97-AF65-F5344CB8AC3E}">
        <p14:creationId xmlns:p14="http://schemas.microsoft.com/office/powerpoint/2010/main" val="11101123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Hero Text">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455613" y="2234882"/>
            <a:ext cx="7772400" cy="1125140"/>
          </a:xfrm>
        </p:spPr>
        <p:txBody>
          <a:bodyPr anchor="t" anchorCtr="0">
            <a:noAutofit/>
          </a:bodyPr>
          <a:lstStyle>
            <a:lvl1pPr marL="0" indent="0">
              <a:buNone/>
              <a:defRPr sz="4000" b="0" baseline="0">
                <a:solidFill>
                  <a:schemeClr val="accent2"/>
                </a:solidFill>
                <a:latin typeface="Intel Clear"/>
                <a:ea typeface="Intel Clear"/>
                <a:cs typeface="Intel Clear"/>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r>
              <a:rPr lang="en-US" dirty="0"/>
              <a:t>40pt Intel Clear Light Body.</a:t>
            </a:r>
            <a:br>
              <a:rPr lang="en-US" dirty="0"/>
            </a:br>
            <a:r>
              <a:rPr lang="en-US" dirty="0"/>
              <a:t>For content that is not a section, but has a big idea in text only.</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EE2556C5-CE8C-6547-B838-EA80C61A4AF7}" type="slidenum">
              <a:rPr lang="en-US" smtClean="0"/>
              <a:pPr/>
              <a:t>‹#›</a:t>
            </a:fld>
            <a:endParaRPr lang="en-US" dirty="0"/>
          </a:p>
        </p:txBody>
      </p:sp>
      <p:sp>
        <p:nvSpPr>
          <p:cNvPr id="7" name="Title 1"/>
          <p:cNvSpPr>
            <a:spLocks noGrp="1"/>
          </p:cNvSpPr>
          <p:nvPr>
            <p:ph type="title" hasCustomPrompt="1"/>
          </p:nvPr>
        </p:nvSpPr>
        <p:spPr>
          <a:xfrm>
            <a:off x="455613" y="1101794"/>
            <a:ext cx="7772400" cy="1021556"/>
          </a:xfrm>
        </p:spPr>
        <p:txBody>
          <a:bodyPr anchor="b" anchorCtr="0">
            <a:noAutofit/>
          </a:bodyPr>
          <a:lstStyle>
            <a:lvl1pPr algn="l">
              <a:lnSpc>
                <a:spcPct val="80000"/>
              </a:lnSpc>
              <a:defRPr sz="4000" b="0" cap="none" spc="0" baseline="0">
                <a:solidFill>
                  <a:schemeClr val="tx2"/>
                </a:solidFill>
                <a:latin typeface="Intel Clear" panose="020B0604020203020204" pitchFamily="34" charset="0"/>
                <a:ea typeface="Intel Clear" panose="020B0604020203020204" pitchFamily="34" charset="0"/>
                <a:cs typeface="Intel Clear" panose="020B0604020203020204" pitchFamily="34" charset="0"/>
              </a:defRPr>
            </a:lvl1pPr>
          </a:lstStyle>
          <a:p>
            <a:r>
              <a:rPr lang="en-US" dirty="0"/>
              <a:t>40pt Intel Clear Heading</a:t>
            </a:r>
          </a:p>
        </p:txBody>
      </p:sp>
    </p:spTree>
    <p:extLst>
      <p:ext uri="{BB962C8B-B14F-4D97-AF65-F5344CB8AC3E}">
        <p14:creationId xmlns:p14="http://schemas.microsoft.com/office/powerpoint/2010/main" val="4001256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Blue Section Break Image">
    <p:bg>
      <p:bgPr>
        <a:gradFill>
          <a:gsLst>
            <a:gs pos="32000">
              <a:schemeClr val="tx2"/>
            </a:gs>
            <a:gs pos="95000">
              <a:srgbClr val="009FDF"/>
            </a:gs>
            <a:gs pos="78000">
              <a:srgbClr val="0071C5"/>
            </a:gs>
          </a:gsLst>
          <a:lin ang="19860000" scaled="0"/>
        </a:gra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613" y="2260088"/>
            <a:ext cx="7772400" cy="1021556"/>
          </a:xfrm>
        </p:spPr>
        <p:txBody>
          <a:bodyPr anchor="b" anchorCtr="0">
            <a:noAutofit/>
          </a:bodyPr>
          <a:lstStyle>
            <a:lvl1pPr algn="l">
              <a:lnSpc>
                <a:spcPct val="80000"/>
              </a:lnSpc>
              <a:defRPr sz="5400" b="0" cap="none" spc="0" baseline="0">
                <a:solidFill>
                  <a:schemeClr val="bg1">
                    <a:alpha val="90000"/>
                  </a:schemeClr>
                </a:solidFill>
                <a:latin typeface="Intel Clear Pro" panose="020B0804020202060201" pitchFamily="34" charset="0"/>
                <a:cs typeface="Intel Clear Pro" panose="020B0804020202060201" pitchFamily="34" charset="0"/>
              </a:defRPr>
            </a:lvl1pPr>
          </a:lstStyle>
          <a:p>
            <a:r>
              <a:rPr lang="en-US" dirty="0"/>
              <a:t>54pt Intel Clear Pro blue section</a:t>
            </a:r>
          </a:p>
        </p:txBody>
      </p:sp>
      <p:sp>
        <p:nvSpPr>
          <p:cNvPr id="3" name="Text Placeholder 2"/>
          <p:cNvSpPr>
            <a:spLocks noGrp="1"/>
          </p:cNvSpPr>
          <p:nvPr>
            <p:ph type="body" idx="1" hasCustomPrompt="1"/>
          </p:nvPr>
        </p:nvSpPr>
        <p:spPr>
          <a:xfrm>
            <a:off x="455613" y="3348787"/>
            <a:ext cx="7772400" cy="1125140"/>
          </a:xfrm>
        </p:spPr>
        <p:txBody>
          <a:bodyPr anchor="t" anchorCtr="0">
            <a:noAutofit/>
          </a:bodyPr>
          <a:lstStyle>
            <a:lvl1pPr marL="0" indent="0">
              <a:buNone/>
              <a:defRPr sz="1600" b="0" baseline="0">
                <a:solidFill>
                  <a:schemeClr val="accent3"/>
                </a:solidFill>
                <a:latin typeface="+mn-lt"/>
                <a:cs typeface="Intel Clear" panose="020B0604020203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r>
              <a:rPr lang="en-US" dirty="0"/>
              <a:t>16pt Intel Clear Subhead</a:t>
            </a:r>
          </a:p>
        </p:txBody>
      </p:sp>
      <p:sp>
        <p:nvSpPr>
          <p:cNvPr id="5" name="Picture Placeholder 4"/>
          <p:cNvSpPr>
            <a:spLocks noGrp="1"/>
          </p:cNvSpPr>
          <p:nvPr>
            <p:ph type="pic" sz="quarter" idx="13" hasCustomPrompt="1"/>
          </p:nvPr>
        </p:nvSpPr>
        <p:spPr>
          <a:xfrm>
            <a:off x="0" y="1"/>
            <a:ext cx="9144000" cy="2574131"/>
          </a:xfrm>
          <a:solidFill>
            <a:schemeClr val="bg2">
              <a:lumMod val="60000"/>
              <a:lumOff val="40000"/>
            </a:schemeClr>
          </a:solidFill>
        </p:spPr>
        <p:txBody>
          <a:bodyPr/>
          <a:lstStyle>
            <a:lvl1pPr>
              <a:defRPr baseline="0">
                <a:solidFill>
                  <a:srgbClr val="0071C5"/>
                </a:solidFill>
              </a:defRPr>
            </a:lvl1pPr>
          </a:lstStyle>
          <a:p>
            <a:r>
              <a:rPr lang="en-US" dirty="0"/>
              <a:t>Insert photo here. Drag picture to placeholder or click icon to add.</a:t>
            </a:r>
          </a:p>
        </p:txBody>
      </p:sp>
    </p:spTree>
    <p:extLst>
      <p:ext uri="{BB962C8B-B14F-4D97-AF65-F5344CB8AC3E}">
        <p14:creationId xmlns:p14="http://schemas.microsoft.com/office/powerpoint/2010/main" val="38437621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EE2556C5-CE8C-6547-B838-EA80C61A4AF7}" type="slidenum">
              <a:rPr lang="en-US" smtClean="0"/>
              <a:pPr/>
              <a:t>‹#›</a:t>
            </a:fld>
            <a:endParaRPr lang="en-US" dirty="0"/>
          </a:p>
        </p:txBody>
      </p:sp>
      <p:sp>
        <p:nvSpPr>
          <p:cNvPr id="6" name="Title 6"/>
          <p:cNvSpPr>
            <a:spLocks noGrp="1"/>
          </p:cNvSpPr>
          <p:nvPr>
            <p:ph type="title"/>
          </p:nvPr>
        </p:nvSpPr>
        <p:spPr>
          <a:xfrm>
            <a:off x="455613" y="308848"/>
            <a:ext cx="8229600" cy="868680"/>
          </a:xfrm>
        </p:spPr>
        <p:txBody>
          <a:bodyPr/>
          <a:lstStyle>
            <a:lvl1pPr marL="0" marR="0" indent="0" algn="l" defTabSz="457200" rtl="0" eaLnBrk="1" fontAlgn="auto" latinLnBrk="0" hangingPunct="1">
              <a:lnSpc>
                <a:spcPts val="3000"/>
              </a:lnSpc>
              <a:spcBef>
                <a:spcPct val="0"/>
              </a:spcBef>
              <a:spcAft>
                <a:spcPts val="0"/>
              </a:spcAft>
              <a:buClrTx/>
              <a:buSzTx/>
              <a:buFontTx/>
              <a:buNone/>
              <a:tabLst/>
              <a:defRPr b="0" i="0" baseline="0">
                <a:solidFill>
                  <a:schemeClr val="tx2"/>
                </a:solidFill>
                <a:latin typeface="Intel Clear Pro" panose="020B0804020202060201" pitchFamily="34" charset="77"/>
                <a:ea typeface="Intel Clear Pro" panose="020B0804020202060201" pitchFamily="34" charset="77"/>
                <a:cs typeface="Intel Clear Pro" panose="020B0804020202060201" pitchFamily="34" charset="77"/>
              </a:defRPr>
            </a:lvl1pPr>
          </a:lstStyle>
          <a:p>
            <a:r>
              <a:rPr lang="en-US" smtClean="0"/>
              <a:t>Click to edit Master title style</a:t>
            </a:r>
            <a:endParaRPr lang="en-US" dirty="0"/>
          </a:p>
        </p:txBody>
      </p:sp>
    </p:spTree>
    <p:extLst>
      <p:ext uri="{BB962C8B-B14F-4D97-AF65-F5344CB8AC3E}">
        <p14:creationId xmlns:p14="http://schemas.microsoft.com/office/powerpoint/2010/main" val="4137169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3_Title Slide with Linear Gradient">
    <p:bg>
      <p:bgPr>
        <a:gradFill flip="none" rotWithShape="1">
          <a:gsLst>
            <a:gs pos="32000">
              <a:schemeClr val="tx2"/>
            </a:gs>
            <a:gs pos="95000">
              <a:srgbClr val="009FDF"/>
            </a:gs>
            <a:gs pos="78000">
              <a:srgbClr val="0071C5"/>
            </a:gs>
          </a:gsLst>
          <a:lin ang="19860000" scaled="0"/>
          <a:tileRect/>
        </a:gra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17AD3550-441D-0F48-9656-F28389FF4C73}"/>
              </a:ext>
            </a:extLst>
          </p:cNvPr>
          <p:cNvPicPr>
            <a:picLocks noChangeAspect="1"/>
          </p:cNvPicPr>
          <p:nvPr userDrawn="1"/>
        </p:nvPicPr>
        <p:blipFill>
          <a:blip r:embed="rId2"/>
          <a:stretch>
            <a:fillRect/>
          </a:stretch>
        </p:blipFill>
        <p:spPr>
          <a:xfrm>
            <a:off x="0" y="0"/>
            <a:ext cx="9144000" cy="5143500"/>
          </a:xfrm>
          <a:prstGeom prst="rect">
            <a:avLst/>
          </a:prstGeom>
        </p:spPr>
      </p:pic>
      <p:sp>
        <p:nvSpPr>
          <p:cNvPr id="2" name="Title 1"/>
          <p:cNvSpPr>
            <a:spLocks noGrp="1"/>
          </p:cNvSpPr>
          <p:nvPr>
            <p:ph type="ctrTitle" hasCustomPrompt="1"/>
          </p:nvPr>
        </p:nvSpPr>
        <p:spPr>
          <a:xfrm>
            <a:off x="444687" y="2479422"/>
            <a:ext cx="8212886" cy="1102519"/>
          </a:xfrm>
        </p:spPr>
        <p:txBody>
          <a:bodyPr lIns="0" rIns="0" anchor="b" anchorCtr="0">
            <a:noAutofit/>
          </a:bodyPr>
          <a:lstStyle>
            <a:lvl1pPr>
              <a:lnSpc>
                <a:spcPct val="80000"/>
              </a:lnSpc>
              <a:defRPr sz="6500" b="0" spc="0" baseline="0">
                <a:solidFill>
                  <a:schemeClr val="bg1">
                    <a:alpha val="90000"/>
                  </a:schemeClr>
                </a:solidFill>
                <a:latin typeface="Intel Clear Pro" panose="020B0804020202060201" pitchFamily="34" charset="0"/>
                <a:cs typeface="Intel Clear Pro" panose="020B0804020202060201" pitchFamily="34" charset="0"/>
              </a:defRPr>
            </a:lvl1pPr>
          </a:lstStyle>
          <a:p>
            <a:r>
              <a:rPr lang="en-US" dirty="0"/>
              <a:t>65pt Intel Clear pro Title</a:t>
            </a:r>
            <a:br>
              <a:rPr lang="en-US" dirty="0"/>
            </a:br>
            <a:r>
              <a:rPr lang="en-US" dirty="0"/>
              <a:t>with Linear gradient</a:t>
            </a:r>
          </a:p>
        </p:txBody>
      </p:sp>
      <p:sp>
        <p:nvSpPr>
          <p:cNvPr id="3" name="Subtitle 2"/>
          <p:cNvSpPr>
            <a:spLocks noGrp="1"/>
          </p:cNvSpPr>
          <p:nvPr>
            <p:ph type="subTitle" idx="1" hasCustomPrompt="1"/>
          </p:nvPr>
        </p:nvSpPr>
        <p:spPr>
          <a:xfrm>
            <a:off x="455613" y="3692441"/>
            <a:ext cx="6330212" cy="925360"/>
          </a:xfrm>
        </p:spPr>
        <p:txBody>
          <a:bodyPr lIns="0" rIns="0">
            <a:noAutofit/>
          </a:bodyPr>
          <a:lstStyle>
            <a:lvl1pPr marL="0" indent="0" algn="l">
              <a:buNone/>
              <a:defRPr sz="1600" b="0" i="0" baseline="0">
                <a:solidFill>
                  <a:schemeClr val="accent3"/>
                </a:solidFill>
                <a:latin typeface="Intel Clear"/>
                <a:cs typeface="Intel Clear"/>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16pt Intel Clear Subhead, Date, Etc.</a:t>
            </a:r>
          </a:p>
        </p:txBody>
      </p:sp>
      <p:pic>
        <p:nvPicPr>
          <p:cNvPr id="6" name="Picture 2"/>
          <p:cNvPicPr>
            <a:picLocks noChangeAspect="1" noChangeArrowheads="1"/>
          </p:cNvPicPr>
          <p:nvPr userDrawn="1"/>
        </p:nvPicPr>
        <p:blipFill>
          <a:blip r:embed="rId3">
            <a:extLst>
              <a:ext uri="{28A0092B-C50C-407E-A947-70E740481C1C}">
                <a14:useLocalDpi xmlns:a14="http://schemas.microsoft.com/office/drawing/2010/main" val="0"/>
              </a:ext>
            </a:extLst>
          </a:blip>
          <a:stretch>
            <a:fillRect/>
          </a:stretch>
        </p:blipFill>
        <p:spPr bwMode="auto">
          <a:xfrm>
            <a:off x="451797" y="383169"/>
            <a:ext cx="1248049" cy="82985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2849349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E2556C5-CE8C-6547-B838-EA80C61A4AF7}" type="slidenum">
              <a:rPr lang="en-US" smtClean="0"/>
              <a:pPr/>
              <a:t>‹#›</a:t>
            </a:fld>
            <a:endParaRPr lang="en-US" dirty="0"/>
          </a:p>
        </p:txBody>
      </p:sp>
    </p:spTree>
    <p:extLst>
      <p:ext uri="{BB962C8B-B14F-4D97-AF65-F5344CB8AC3E}">
        <p14:creationId xmlns:p14="http://schemas.microsoft.com/office/powerpoint/2010/main" val="3328961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blank" preserve="1">
  <p:cSld name="Back Cover Radial Gradient">
    <p:bg>
      <p:bgPr>
        <a:gradFill flip="none" rotWithShape="1">
          <a:gsLst>
            <a:gs pos="32000">
              <a:schemeClr val="tx2"/>
            </a:gs>
            <a:gs pos="95000">
              <a:srgbClr val="009FDF"/>
            </a:gs>
            <a:gs pos="78000">
              <a:srgbClr val="0071C5"/>
            </a:gs>
          </a:gsLst>
          <a:lin ang="19860000" scaled="0"/>
          <a:tileRect/>
        </a:gradFill>
        <a:effectLst/>
      </p:bgPr>
    </p:bg>
    <p:spTree>
      <p:nvGrpSpPr>
        <p:cNvPr id="1" name=""/>
        <p:cNvGrpSpPr/>
        <p:nvPr/>
      </p:nvGrpSpPr>
      <p:grpSpPr>
        <a:xfrm>
          <a:off x="0" y="0"/>
          <a:ext cx="0" cy="0"/>
          <a:chOff x="0" y="0"/>
          <a:chExt cx="0" cy="0"/>
        </a:xfrm>
      </p:grpSpPr>
      <p:pic>
        <p:nvPicPr>
          <p:cNvPr id="4" name="Picture 2" descr="\\.psf\Home\Desktop\Intel.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477432" y="1875130"/>
            <a:ext cx="2108795" cy="1389888"/>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557009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blank" preserve="1">
  <p:cSld name="1_Back Cover Radial Gradient">
    <p:bg>
      <p:bgPr>
        <a:gradFill flip="none" rotWithShape="1">
          <a:gsLst>
            <a:gs pos="32000">
              <a:schemeClr val="tx2"/>
            </a:gs>
            <a:gs pos="95000">
              <a:srgbClr val="009FDF"/>
            </a:gs>
            <a:gs pos="78000">
              <a:srgbClr val="0071C5"/>
            </a:gs>
          </a:gsLst>
          <a:lin ang="19860000" scaled="0"/>
          <a:tileRect/>
        </a:gradFill>
        <a:effectLst/>
      </p:bgPr>
    </p:bg>
    <p:spTree>
      <p:nvGrpSpPr>
        <p:cNvPr id="1" name=""/>
        <p:cNvGrpSpPr/>
        <p:nvPr/>
      </p:nvGrpSpPr>
      <p:grpSpPr>
        <a:xfrm>
          <a:off x="0" y="0"/>
          <a:ext cx="0" cy="0"/>
          <a:chOff x="0" y="0"/>
          <a:chExt cx="0" cy="0"/>
        </a:xfrm>
      </p:grpSpPr>
      <p:pic>
        <p:nvPicPr>
          <p:cNvPr id="3" name="Picture 2" descr="int_experience_hrz_wht_rgb_3000.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48779" y="1874822"/>
            <a:ext cx="3646443" cy="1514490"/>
          </a:xfrm>
          <a:prstGeom prst="rect">
            <a:avLst/>
          </a:prstGeom>
        </p:spPr>
      </p:pic>
    </p:spTree>
    <p:extLst>
      <p:ext uri="{BB962C8B-B14F-4D97-AF65-F5344CB8AC3E}">
        <p14:creationId xmlns:p14="http://schemas.microsoft.com/office/powerpoint/2010/main" val="1474831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2_Title Slide with Linear Gradient">
    <p:bg>
      <p:bgPr>
        <a:gradFill flip="none" rotWithShape="1">
          <a:gsLst>
            <a:gs pos="32000">
              <a:schemeClr val="tx2"/>
            </a:gs>
            <a:gs pos="95000">
              <a:srgbClr val="009FDF"/>
            </a:gs>
            <a:gs pos="78000">
              <a:srgbClr val="0071C5"/>
            </a:gs>
          </a:gsLst>
          <a:lin ang="19860000" scaled="0"/>
          <a:tileRect/>
        </a:gra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50073A99-573F-0C42-84F0-9F8D3B98F8E9}"/>
              </a:ext>
            </a:extLst>
          </p:cNvPr>
          <p:cNvPicPr>
            <a:picLocks noChangeAspect="1"/>
          </p:cNvPicPr>
          <p:nvPr userDrawn="1"/>
        </p:nvPicPr>
        <p:blipFill>
          <a:blip r:embed="rId2"/>
          <a:stretch>
            <a:fillRect/>
          </a:stretch>
        </p:blipFill>
        <p:spPr>
          <a:xfrm>
            <a:off x="0" y="0"/>
            <a:ext cx="9144000" cy="5143500"/>
          </a:xfrm>
          <a:prstGeom prst="rect">
            <a:avLst/>
          </a:prstGeom>
        </p:spPr>
      </p:pic>
      <p:sp>
        <p:nvSpPr>
          <p:cNvPr id="2" name="Title 1"/>
          <p:cNvSpPr>
            <a:spLocks noGrp="1"/>
          </p:cNvSpPr>
          <p:nvPr>
            <p:ph type="ctrTitle" hasCustomPrompt="1"/>
          </p:nvPr>
        </p:nvSpPr>
        <p:spPr>
          <a:xfrm>
            <a:off x="444687" y="2479422"/>
            <a:ext cx="8212886" cy="1102519"/>
          </a:xfrm>
        </p:spPr>
        <p:txBody>
          <a:bodyPr lIns="0" rIns="0" anchor="b" anchorCtr="0">
            <a:noAutofit/>
          </a:bodyPr>
          <a:lstStyle>
            <a:lvl1pPr>
              <a:lnSpc>
                <a:spcPct val="80000"/>
              </a:lnSpc>
              <a:defRPr sz="6500" b="0" spc="0" baseline="0">
                <a:solidFill>
                  <a:schemeClr val="bg1">
                    <a:alpha val="90000"/>
                  </a:schemeClr>
                </a:solidFill>
                <a:latin typeface="Intel Clear Pro" panose="020B0804020202060201" pitchFamily="34" charset="0"/>
                <a:cs typeface="Intel Clear Pro" panose="020B0804020202060201" pitchFamily="34" charset="0"/>
              </a:defRPr>
            </a:lvl1pPr>
          </a:lstStyle>
          <a:p>
            <a:r>
              <a:rPr lang="en-US" dirty="0"/>
              <a:t>65pt Intel Clear pro Title</a:t>
            </a:r>
            <a:br>
              <a:rPr lang="en-US" dirty="0"/>
            </a:br>
            <a:r>
              <a:rPr lang="en-US" dirty="0"/>
              <a:t>with Linear gradient</a:t>
            </a:r>
          </a:p>
        </p:txBody>
      </p:sp>
      <p:sp>
        <p:nvSpPr>
          <p:cNvPr id="3" name="Subtitle 2"/>
          <p:cNvSpPr>
            <a:spLocks noGrp="1"/>
          </p:cNvSpPr>
          <p:nvPr>
            <p:ph type="subTitle" idx="1" hasCustomPrompt="1"/>
          </p:nvPr>
        </p:nvSpPr>
        <p:spPr>
          <a:xfrm>
            <a:off x="455613" y="3692441"/>
            <a:ext cx="6330212" cy="925360"/>
          </a:xfrm>
        </p:spPr>
        <p:txBody>
          <a:bodyPr lIns="0" rIns="0">
            <a:noAutofit/>
          </a:bodyPr>
          <a:lstStyle>
            <a:lvl1pPr marL="0" indent="0" algn="l">
              <a:buNone/>
              <a:defRPr sz="1600" b="0" i="0" baseline="0">
                <a:solidFill>
                  <a:schemeClr val="accent3"/>
                </a:solidFill>
                <a:latin typeface="Intel Clear"/>
                <a:cs typeface="Intel Clear"/>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16pt Intel Clear Subhead, Date, Etc.</a:t>
            </a:r>
          </a:p>
        </p:txBody>
      </p:sp>
      <p:pic>
        <p:nvPicPr>
          <p:cNvPr id="6" name="Picture 2"/>
          <p:cNvPicPr>
            <a:picLocks noChangeAspect="1" noChangeArrowheads="1"/>
          </p:cNvPicPr>
          <p:nvPr userDrawn="1"/>
        </p:nvPicPr>
        <p:blipFill>
          <a:blip r:embed="rId3">
            <a:extLst>
              <a:ext uri="{28A0092B-C50C-407E-A947-70E740481C1C}">
                <a14:useLocalDpi xmlns:a14="http://schemas.microsoft.com/office/drawing/2010/main" val="0"/>
              </a:ext>
            </a:extLst>
          </a:blip>
          <a:stretch>
            <a:fillRect/>
          </a:stretch>
        </p:blipFill>
        <p:spPr bwMode="auto">
          <a:xfrm>
            <a:off x="451797" y="383169"/>
            <a:ext cx="1248049" cy="82985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3968273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3_Title Slide with Linear Gradient">
    <p:bg>
      <p:bgPr>
        <a:gradFill flip="none" rotWithShape="1">
          <a:gsLst>
            <a:gs pos="32000">
              <a:schemeClr val="tx2"/>
            </a:gs>
            <a:gs pos="95000">
              <a:srgbClr val="009FDF"/>
            </a:gs>
            <a:gs pos="78000">
              <a:srgbClr val="0071C5"/>
            </a:gs>
          </a:gsLst>
          <a:lin ang="19860000" scaled="0"/>
          <a:tileRect/>
        </a:gra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17AD3550-441D-0F48-9656-F28389FF4C73}"/>
              </a:ext>
            </a:extLst>
          </p:cNvPr>
          <p:cNvPicPr>
            <a:picLocks noChangeAspect="1"/>
          </p:cNvPicPr>
          <p:nvPr userDrawn="1"/>
        </p:nvPicPr>
        <p:blipFill>
          <a:blip r:embed="rId2"/>
          <a:stretch>
            <a:fillRect/>
          </a:stretch>
        </p:blipFill>
        <p:spPr>
          <a:xfrm>
            <a:off x="0" y="0"/>
            <a:ext cx="9144000" cy="5143500"/>
          </a:xfrm>
          <a:prstGeom prst="rect">
            <a:avLst/>
          </a:prstGeom>
        </p:spPr>
      </p:pic>
      <p:sp>
        <p:nvSpPr>
          <p:cNvPr id="2" name="Title 1"/>
          <p:cNvSpPr>
            <a:spLocks noGrp="1"/>
          </p:cNvSpPr>
          <p:nvPr>
            <p:ph type="ctrTitle" hasCustomPrompt="1"/>
          </p:nvPr>
        </p:nvSpPr>
        <p:spPr>
          <a:xfrm>
            <a:off x="444687" y="2479422"/>
            <a:ext cx="8212886" cy="1102519"/>
          </a:xfrm>
        </p:spPr>
        <p:txBody>
          <a:bodyPr lIns="0" rIns="0" anchor="b" anchorCtr="0">
            <a:noAutofit/>
          </a:bodyPr>
          <a:lstStyle>
            <a:lvl1pPr>
              <a:lnSpc>
                <a:spcPct val="80000"/>
              </a:lnSpc>
              <a:defRPr sz="6500" b="0" spc="0" baseline="0">
                <a:solidFill>
                  <a:schemeClr val="bg1">
                    <a:alpha val="90000"/>
                  </a:schemeClr>
                </a:solidFill>
                <a:latin typeface="Intel Clear Pro" panose="020B0804020202060201" pitchFamily="34" charset="0"/>
                <a:cs typeface="Intel Clear Pro" panose="020B0804020202060201" pitchFamily="34" charset="0"/>
              </a:defRPr>
            </a:lvl1pPr>
          </a:lstStyle>
          <a:p>
            <a:r>
              <a:rPr lang="en-US" dirty="0"/>
              <a:t>65pt Intel Clear pro Title</a:t>
            </a:r>
            <a:br>
              <a:rPr lang="en-US" dirty="0"/>
            </a:br>
            <a:r>
              <a:rPr lang="en-US" dirty="0"/>
              <a:t>with Linear gradient</a:t>
            </a:r>
          </a:p>
        </p:txBody>
      </p:sp>
      <p:sp>
        <p:nvSpPr>
          <p:cNvPr id="3" name="Subtitle 2"/>
          <p:cNvSpPr>
            <a:spLocks noGrp="1"/>
          </p:cNvSpPr>
          <p:nvPr>
            <p:ph type="subTitle" idx="1" hasCustomPrompt="1"/>
          </p:nvPr>
        </p:nvSpPr>
        <p:spPr>
          <a:xfrm>
            <a:off x="455613" y="3692441"/>
            <a:ext cx="6330212" cy="925360"/>
          </a:xfrm>
        </p:spPr>
        <p:txBody>
          <a:bodyPr lIns="0" rIns="0">
            <a:noAutofit/>
          </a:bodyPr>
          <a:lstStyle>
            <a:lvl1pPr marL="0" indent="0" algn="l">
              <a:buNone/>
              <a:defRPr sz="1600" b="0" i="0" baseline="0">
                <a:solidFill>
                  <a:schemeClr val="accent3"/>
                </a:solidFill>
                <a:latin typeface="Intel Clear"/>
                <a:cs typeface="Intel Clear"/>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16pt Intel Clear Subhead, Date, Etc.</a:t>
            </a:r>
          </a:p>
        </p:txBody>
      </p:sp>
      <p:pic>
        <p:nvPicPr>
          <p:cNvPr id="6" name="Picture 2"/>
          <p:cNvPicPr>
            <a:picLocks noChangeAspect="1" noChangeArrowheads="1"/>
          </p:cNvPicPr>
          <p:nvPr userDrawn="1"/>
        </p:nvPicPr>
        <p:blipFill>
          <a:blip r:embed="rId3">
            <a:extLst>
              <a:ext uri="{28A0092B-C50C-407E-A947-70E740481C1C}">
                <a14:useLocalDpi xmlns:a14="http://schemas.microsoft.com/office/drawing/2010/main" val="0"/>
              </a:ext>
            </a:extLst>
          </a:blip>
          <a:stretch>
            <a:fillRect/>
          </a:stretch>
        </p:blipFill>
        <p:spPr bwMode="auto">
          <a:xfrm>
            <a:off x="451797" y="383169"/>
            <a:ext cx="1248049" cy="82985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830254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4_Title Slide with Linear Gradient">
    <p:bg>
      <p:bgPr>
        <a:gradFill flip="none" rotWithShape="1">
          <a:gsLst>
            <a:gs pos="32000">
              <a:schemeClr val="tx2"/>
            </a:gs>
            <a:gs pos="95000">
              <a:srgbClr val="009FDF"/>
            </a:gs>
            <a:gs pos="78000">
              <a:srgbClr val="0071C5"/>
            </a:gs>
          </a:gsLst>
          <a:lin ang="19860000" scaled="0"/>
          <a:tileRect/>
        </a:gra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50073A99-573F-0C42-84F0-9F8D3B98F8E9}"/>
              </a:ext>
            </a:extLst>
          </p:cNvPr>
          <p:cNvPicPr>
            <a:picLocks noChangeAspect="1"/>
          </p:cNvPicPr>
          <p:nvPr userDrawn="1"/>
        </p:nvPicPr>
        <p:blipFill>
          <a:blip r:embed="rId2"/>
          <a:stretch>
            <a:fillRect/>
          </a:stretch>
        </p:blipFill>
        <p:spPr>
          <a:xfrm>
            <a:off x="0" y="0"/>
            <a:ext cx="9144000" cy="5143500"/>
          </a:xfrm>
          <a:prstGeom prst="rect">
            <a:avLst/>
          </a:prstGeom>
        </p:spPr>
      </p:pic>
    </p:spTree>
    <p:extLst>
      <p:ext uri="{BB962C8B-B14F-4D97-AF65-F5344CB8AC3E}">
        <p14:creationId xmlns:p14="http://schemas.microsoft.com/office/powerpoint/2010/main" val="3812430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5_Title Slide with Linear Gradient">
    <p:bg>
      <p:bgPr>
        <a:gradFill flip="none" rotWithShape="1">
          <a:gsLst>
            <a:gs pos="32000">
              <a:schemeClr val="tx2"/>
            </a:gs>
            <a:gs pos="95000">
              <a:srgbClr val="009FDF"/>
            </a:gs>
            <a:gs pos="78000">
              <a:srgbClr val="0071C5"/>
            </a:gs>
          </a:gsLst>
          <a:lin ang="19860000" scaled="0"/>
          <a:tileRect/>
        </a:gra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17AD3550-441D-0F48-9656-F28389FF4C73}"/>
              </a:ext>
            </a:extLst>
          </p:cNvPr>
          <p:cNvPicPr>
            <a:picLocks noChangeAspect="1"/>
          </p:cNvPicPr>
          <p:nvPr userDrawn="1"/>
        </p:nvPicPr>
        <p:blipFill>
          <a:blip r:embed="rId2"/>
          <a:stretch>
            <a:fillRect/>
          </a:stretch>
        </p:blipFill>
        <p:spPr>
          <a:xfrm>
            <a:off x="0" y="0"/>
            <a:ext cx="9144000" cy="5143500"/>
          </a:xfrm>
          <a:prstGeom prst="rect">
            <a:avLst/>
          </a:prstGeom>
        </p:spPr>
      </p:pic>
    </p:spTree>
    <p:extLst>
      <p:ext uri="{BB962C8B-B14F-4D97-AF65-F5344CB8AC3E}">
        <p14:creationId xmlns:p14="http://schemas.microsoft.com/office/powerpoint/2010/main" val="1968389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p:bg>
      <p:bgPr>
        <a:gradFill>
          <a:gsLst>
            <a:gs pos="30000">
              <a:schemeClr val="tx2"/>
            </a:gs>
            <a:gs pos="100000">
              <a:srgbClr val="009FDF"/>
            </a:gs>
            <a:gs pos="65000">
              <a:srgbClr val="0071C5"/>
            </a:gs>
          </a:gsLst>
          <a:lin ang="19860000" scaled="0"/>
        </a:gradFill>
        <a:effectLst/>
      </p:bgPr>
    </p:bg>
    <p:spTree>
      <p:nvGrpSpPr>
        <p:cNvPr id="1" name=""/>
        <p:cNvGrpSpPr/>
        <p:nvPr/>
      </p:nvGrpSpPr>
      <p:grpSpPr>
        <a:xfrm>
          <a:off x="0" y="0"/>
          <a:ext cx="0" cy="0"/>
          <a:chOff x="0" y="0"/>
          <a:chExt cx="0" cy="0"/>
        </a:xfrm>
      </p:grpSpPr>
      <p:sp>
        <p:nvSpPr>
          <p:cNvPr id="10" name="Picture Placeholder 8"/>
          <p:cNvSpPr>
            <a:spLocks noGrp="1"/>
          </p:cNvSpPr>
          <p:nvPr>
            <p:ph type="pic" sz="quarter" idx="13" hasCustomPrompt="1"/>
          </p:nvPr>
        </p:nvSpPr>
        <p:spPr>
          <a:xfrm>
            <a:off x="0" y="0"/>
            <a:ext cx="9144000" cy="4768850"/>
          </a:xfrm>
          <a:solidFill>
            <a:schemeClr val="bg2">
              <a:lumMod val="60000"/>
              <a:lumOff val="40000"/>
            </a:schemeClr>
          </a:solidFill>
        </p:spPr>
        <p:txBody>
          <a:bodyPr/>
          <a:lstStyle>
            <a:lvl1pPr marL="0" marR="0" indent="0" algn="l" defTabSz="457200" rtl="0" eaLnBrk="1" fontAlgn="auto" latinLnBrk="0" hangingPunct="1">
              <a:lnSpc>
                <a:spcPct val="100000"/>
              </a:lnSpc>
              <a:spcBef>
                <a:spcPts val="1200"/>
              </a:spcBef>
              <a:spcAft>
                <a:spcPts val="0"/>
              </a:spcAft>
              <a:buClrTx/>
              <a:buSzTx/>
              <a:buFont typeface="Wingdings" panose="05000000000000000000" pitchFamily="2" charset="2"/>
              <a:buNone/>
              <a:tabLst/>
              <a:defRPr baseline="0"/>
            </a:lvl1pPr>
          </a:lstStyle>
          <a:p>
            <a:r>
              <a:rPr lang="en-US" dirty="0"/>
              <a:t>Insert photo here. Drag picture to placeholder or click icon to add.</a:t>
            </a:r>
          </a:p>
        </p:txBody>
      </p:sp>
      <p:pic>
        <p:nvPicPr>
          <p:cNvPr id="9" name="Picture 2"/>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451797" y="383169"/>
            <a:ext cx="1248049" cy="829850"/>
          </a:xfrm>
          <a:prstGeom prst="rect">
            <a:avLst/>
          </a:prstGeom>
          <a:noFill/>
          <a:extLst>
            <a:ext uri="{909E8E84-426E-40dd-AFC4-6F175D3DCCD1}">
              <a14:hiddenFill xmlns="" xmlns:a14="http://schemas.microsoft.com/office/drawing/2010/main">
                <a:solidFill>
                  <a:srgbClr val="FFFFFF"/>
                </a:solidFill>
              </a14:hiddenFill>
            </a:ext>
          </a:extLst>
        </p:spPr>
      </p:pic>
      <p:sp>
        <p:nvSpPr>
          <p:cNvPr id="13" name="Title 1"/>
          <p:cNvSpPr>
            <a:spLocks noGrp="1"/>
          </p:cNvSpPr>
          <p:nvPr>
            <p:ph type="ctrTitle" hasCustomPrompt="1"/>
          </p:nvPr>
        </p:nvSpPr>
        <p:spPr>
          <a:xfrm>
            <a:off x="444687" y="2479422"/>
            <a:ext cx="8212886" cy="1102519"/>
          </a:xfrm>
        </p:spPr>
        <p:txBody>
          <a:bodyPr lIns="0" rIns="0" anchor="b" anchorCtr="0">
            <a:noAutofit/>
          </a:bodyPr>
          <a:lstStyle>
            <a:lvl1pPr>
              <a:lnSpc>
                <a:spcPct val="80000"/>
              </a:lnSpc>
              <a:defRPr sz="6500" b="0" spc="0" baseline="0">
                <a:solidFill>
                  <a:schemeClr val="bg1">
                    <a:alpha val="90000"/>
                  </a:schemeClr>
                </a:solidFill>
                <a:latin typeface="Intel Clear Pro" panose="020B0804020202060201" pitchFamily="34" charset="0"/>
                <a:cs typeface="Intel Clear Pro" panose="020B0804020202060201" pitchFamily="34" charset="0"/>
              </a:defRPr>
            </a:lvl1pPr>
          </a:lstStyle>
          <a:p>
            <a:r>
              <a:rPr lang="en-US" dirty="0"/>
              <a:t>65pt Intel Clear pro Title</a:t>
            </a:r>
            <a:br>
              <a:rPr lang="en-US" dirty="0"/>
            </a:br>
            <a:r>
              <a:rPr lang="en-US" dirty="0"/>
              <a:t>with image</a:t>
            </a:r>
          </a:p>
        </p:txBody>
      </p:sp>
      <p:sp>
        <p:nvSpPr>
          <p:cNvPr id="14" name="Subtitle 2"/>
          <p:cNvSpPr>
            <a:spLocks noGrp="1"/>
          </p:cNvSpPr>
          <p:nvPr>
            <p:ph type="subTitle" idx="1" hasCustomPrompt="1"/>
          </p:nvPr>
        </p:nvSpPr>
        <p:spPr>
          <a:xfrm>
            <a:off x="455613" y="3493008"/>
            <a:ext cx="6330212" cy="925360"/>
          </a:xfrm>
        </p:spPr>
        <p:txBody>
          <a:bodyPr lIns="0" rIns="0">
            <a:noAutofit/>
          </a:bodyPr>
          <a:lstStyle>
            <a:lvl1pPr marL="0" indent="0" algn="l">
              <a:buNone/>
              <a:defRPr sz="1600" b="0" i="0" baseline="0">
                <a:solidFill>
                  <a:schemeClr val="accent3"/>
                </a:solidFill>
                <a:latin typeface="Intel Clear"/>
                <a:cs typeface="Intel Clear"/>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16pt Intel Clear Subhead, Date, Etc.</a:t>
            </a:r>
          </a:p>
        </p:txBody>
      </p:sp>
    </p:spTree>
    <p:extLst>
      <p:ext uri="{BB962C8B-B14F-4D97-AF65-F5344CB8AC3E}">
        <p14:creationId xmlns:p14="http://schemas.microsoft.com/office/powerpoint/2010/main" val="4029503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and Bulleted Tex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EE2556C5-CE8C-6547-B838-EA80C61A4AF7}" type="slidenum">
              <a:rPr lang="en-US" smtClean="0"/>
              <a:pPr/>
              <a:t>‹#›</a:t>
            </a:fld>
            <a:endParaRPr lang="en-US" dirty="0"/>
          </a:p>
        </p:txBody>
      </p:sp>
      <p:sp>
        <p:nvSpPr>
          <p:cNvPr id="7" name="Title 6"/>
          <p:cNvSpPr>
            <a:spLocks noGrp="1"/>
          </p:cNvSpPr>
          <p:nvPr>
            <p:ph type="title" hasCustomPrompt="1"/>
          </p:nvPr>
        </p:nvSpPr>
        <p:spPr>
          <a:xfrm>
            <a:off x="455613" y="308848"/>
            <a:ext cx="8229600" cy="868680"/>
          </a:xfrm>
        </p:spPr>
        <p:txBody>
          <a:bodyPr/>
          <a:lstStyle>
            <a:lvl1pPr>
              <a:defRPr b="0" i="0" baseline="0">
                <a:solidFill>
                  <a:schemeClr val="tx2"/>
                </a:solidFill>
                <a:latin typeface="Intel Clear Pro" panose="020B0804020202060201" pitchFamily="34" charset="77"/>
                <a:ea typeface="Intel Clear Pro" panose="020B0804020202060201" pitchFamily="34" charset="77"/>
                <a:cs typeface="Intel Clear Pro" panose="020B0804020202060201" pitchFamily="34" charset="77"/>
              </a:defRPr>
            </a:lvl1pPr>
          </a:lstStyle>
          <a:p>
            <a:r>
              <a:rPr lang="en-US" dirty="0"/>
              <a:t>33pt Intel Clear Pro Headline</a:t>
            </a:r>
          </a:p>
        </p:txBody>
      </p:sp>
      <p:sp>
        <p:nvSpPr>
          <p:cNvPr id="9" name="Content Placeholder 8"/>
          <p:cNvSpPr>
            <a:spLocks noGrp="1"/>
          </p:cNvSpPr>
          <p:nvPr>
            <p:ph sz="quarter" idx="13" hasCustomPrompt="1"/>
          </p:nvPr>
        </p:nvSpPr>
        <p:spPr>
          <a:xfrm>
            <a:off x="455613" y="1203325"/>
            <a:ext cx="8228012" cy="3425825"/>
          </a:xfrm>
        </p:spPr>
        <p:txBody>
          <a:bodyPr/>
          <a:lstStyle>
            <a:lvl1pPr>
              <a:defRPr>
                <a:solidFill>
                  <a:srgbClr val="0071C5"/>
                </a:solidFill>
              </a:defRPr>
            </a:lvl1pPr>
            <a:lvl2pPr>
              <a:defRPr sz="1800">
                <a:solidFill>
                  <a:schemeClr val="tx2"/>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dirty="0"/>
              <a:t>18pt Intel Clear body text</a:t>
            </a:r>
          </a:p>
          <a:p>
            <a:pPr lvl="1"/>
            <a:r>
              <a:rPr lang="en-US" dirty="0"/>
              <a:t>18pt Intel Clear bullet one</a:t>
            </a:r>
          </a:p>
          <a:p>
            <a:pPr lvl="2"/>
            <a:r>
              <a:rPr lang="en-US" dirty="0"/>
              <a:t>18pt Intel Clear sub-bullet</a:t>
            </a:r>
          </a:p>
          <a:p>
            <a:pPr lvl="3"/>
            <a:r>
              <a:rPr lang="en-US" dirty="0"/>
              <a:t>16pt Intel Clear fourth level</a:t>
            </a:r>
          </a:p>
          <a:p>
            <a:pPr lvl="4"/>
            <a:r>
              <a:rPr lang="en-US" dirty="0" err="1"/>
              <a:t>14pt</a:t>
            </a:r>
            <a:r>
              <a:rPr lang="en-US" dirty="0"/>
              <a:t> Intel Clear fifth level</a:t>
            </a:r>
          </a:p>
        </p:txBody>
      </p:sp>
    </p:spTree>
    <p:extLst>
      <p:ext uri="{BB962C8B-B14F-4D97-AF65-F5344CB8AC3E}">
        <p14:creationId xmlns:p14="http://schemas.microsoft.com/office/powerpoint/2010/main" val="31860828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wo Content with Image">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EE2556C5-CE8C-6547-B838-EA80C61A4AF7}" type="slidenum">
              <a:rPr lang="en-US" smtClean="0"/>
              <a:pPr/>
              <a:t>‹#›</a:t>
            </a:fld>
            <a:endParaRPr lang="en-US" dirty="0"/>
          </a:p>
        </p:txBody>
      </p:sp>
      <p:sp>
        <p:nvSpPr>
          <p:cNvPr id="15" name="Content Placeholder 2"/>
          <p:cNvSpPr>
            <a:spLocks noGrp="1"/>
          </p:cNvSpPr>
          <p:nvPr>
            <p:ph sz="half" idx="1" hasCustomPrompt="1"/>
          </p:nvPr>
        </p:nvSpPr>
        <p:spPr>
          <a:xfrm>
            <a:off x="455613" y="1203324"/>
            <a:ext cx="4006851" cy="3425825"/>
          </a:xfrm>
        </p:spPr>
        <p:txBody>
          <a:bodyPr vert="horz" lIns="0" tIns="0" rIns="0" bIns="0" rtlCol="0">
            <a:noAutofit/>
          </a:bodyPr>
          <a:lstStyle>
            <a:lvl1pPr>
              <a:defRPr lang="en-US" dirty="0" smtClean="0"/>
            </a:lvl1pPr>
            <a:lvl2pPr>
              <a:defRPr lang="en-US" dirty="0" smtClean="0">
                <a:solidFill>
                  <a:schemeClr val="tx2"/>
                </a:solidFill>
              </a:defRPr>
            </a:lvl2pPr>
            <a:lvl3pPr>
              <a:defRPr lang="en-US" sz="1400" dirty="0" smtClean="0">
                <a:solidFill>
                  <a:schemeClr val="tx2"/>
                </a:solidFill>
              </a:defRPr>
            </a:lvl3pPr>
            <a:lvl4pPr>
              <a:defRPr lang="en-US" sz="1200" dirty="0" smtClean="0">
                <a:solidFill>
                  <a:schemeClr val="tx2"/>
                </a:solidFill>
              </a:defRPr>
            </a:lvl4pPr>
            <a:lvl5pPr>
              <a:defRPr lang="en-US" sz="1200" dirty="0">
                <a:solidFill>
                  <a:schemeClr val="tx2"/>
                </a:solidFill>
              </a:defRPr>
            </a:lvl5pPr>
          </a:lstStyle>
          <a:p>
            <a:pPr marR="0" lvl="0" fontAlgn="auto">
              <a:lnSpc>
                <a:spcPct val="100000"/>
              </a:lnSpc>
              <a:buClrTx/>
              <a:buSzTx/>
              <a:tabLst/>
            </a:pPr>
            <a:r>
              <a:rPr lang="en-US" dirty="0"/>
              <a:t>18pt Intel Clear body text</a:t>
            </a:r>
          </a:p>
          <a:p>
            <a:pPr marR="0" lvl="1" fontAlgn="auto">
              <a:lnSpc>
                <a:spcPct val="100000"/>
              </a:lnSpc>
              <a:spcAft>
                <a:spcPts val="0"/>
              </a:spcAft>
              <a:buClrTx/>
              <a:buSzTx/>
              <a:tabLst/>
            </a:pPr>
            <a:r>
              <a:rPr lang="en-US" dirty="0"/>
              <a:t>16pt Intel Clear bullet one</a:t>
            </a:r>
          </a:p>
          <a:p>
            <a:pPr lvl="2"/>
            <a:r>
              <a:rPr lang="en-US" dirty="0" err="1"/>
              <a:t>14pt</a:t>
            </a:r>
            <a:r>
              <a:rPr lang="en-US" dirty="0"/>
              <a:t> Intel Clear third level</a:t>
            </a:r>
          </a:p>
          <a:p>
            <a:pPr lvl="3"/>
            <a:r>
              <a:rPr lang="en-US" dirty="0" err="1"/>
              <a:t>12pt</a:t>
            </a:r>
            <a:r>
              <a:rPr lang="en-US" dirty="0"/>
              <a:t> Intel Clear fourth level</a:t>
            </a:r>
          </a:p>
          <a:p>
            <a:pPr lvl="4"/>
            <a:r>
              <a:rPr lang="en-US" dirty="0" err="1"/>
              <a:t>12pt</a:t>
            </a:r>
            <a:r>
              <a:rPr lang="en-US" dirty="0"/>
              <a:t> Intel Clear fifth level</a:t>
            </a:r>
          </a:p>
        </p:txBody>
      </p:sp>
      <p:sp>
        <p:nvSpPr>
          <p:cNvPr id="8" name="Title 6"/>
          <p:cNvSpPr>
            <a:spLocks noGrp="1"/>
          </p:cNvSpPr>
          <p:nvPr>
            <p:ph type="title" hasCustomPrompt="1"/>
          </p:nvPr>
        </p:nvSpPr>
        <p:spPr>
          <a:xfrm>
            <a:off x="455613" y="308848"/>
            <a:ext cx="8229600" cy="868680"/>
          </a:xfrm>
        </p:spPr>
        <p:txBody>
          <a:bodyPr/>
          <a:lstStyle>
            <a:lvl1pPr marL="0" marR="0" indent="0" algn="l" defTabSz="457200" rtl="0" eaLnBrk="1" fontAlgn="auto" latinLnBrk="0" hangingPunct="1">
              <a:lnSpc>
                <a:spcPts val="3000"/>
              </a:lnSpc>
              <a:spcBef>
                <a:spcPct val="0"/>
              </a:spcBef>
              <a:spcAft>
                <a:spcPts val="0"/>
              </a:spcAft>
              <a:buClrTx/>
              <a:buSzTx/>
              <a:buFontTx/>
              <a:buNone/>
              <a:tabLst/>
              <a:defRPr b="0" i="0" baseline="0">
                <a:solidFill>
                  <a:schemeClr val="tx2"/>
                </a:solidFill>
                <a:latin typeface="Intel Clear"/>
                <a:cs typeface="Intel Clear"/>
              </a:defRPr>
            </a:lvl1pPr>
          </a:lstStyle>
          <a:p>
            <a:r>
              <a:rPr kumimoji="0" lang="en-US" sz="3300" b="0" i="0" u="none" strike="noStrike" kern="1200" cap="none" spc="0" normalizeH="0" baseline="0" noProof="0" dirty="0">
                <a:ln>
                  <a:noFill/>
                </a:ln>
                <a:solidFill>
                  <a:srgbClr val="003C71"/>
                </a:solidFill>
                <a:effectLst/>
                <a:uLnTx/>
                <a:uFillTx/>
                <a:latin typeface="Intel Clear Pro" panose="020B0804020202060201" pitchFamily="34" charset="77"/>
                <a:ea typeface="Intel Clear Pro" panose="020B0804020202060201" pitchFamily="34" charset="77"/>
                <a:cs typeface="Intel Clear Pro" panose="020B0804020202060201" pitchFamily="34" charset="77"/>
              </a:rPr>
              <a:t>33pt Intel Clear Pro Headline</a:t>
            </a:r>
            <a:endParaRPr lang="en-US" dirty="0"/>
          </a:p>
        </p:txBody>
      </p:sp>
      <p:sp>
        <p:nvSpPr>
          <p:cNvPr id="9" name="Picture Placeholder 8"/>
          <p:cNvSpPr>
            <a:spLocks noGrp="1"/>
          </p:cNvSpPr>
          <p:nvPr>
            <p:ph type="pic" sz="quarter" idx="13"/>
          </p:nvPr>
        </p:nvSpPr>
        <p:spPr>
          <a:xfrm>
            <a:off x="4830763" y="943430"/>
            <a:ext cx="3181123" cy="1670950"/>
          </a:xfrm>
          <a:solidFill>
            <a:schemeClr val="bg2">
              <a:lumMod val="60000"/>
              <a:lumOff val="40000"/>
            </a:schemeClr>
          </a:solidFill>
        </p:spPr>
        <p:txBody>
          <a:bodyPr/>
          <a:lstStyle>
            <a:lvl1pPr>
              <a:defRPr sz="1800">
                <a:latin typeface="Intel Clear"/>
              </a:defRPr>
            </a:lvl1pPr>
          </a:lstStyle>
          <a:p>
            <a:endParaRPr lang="en-US" sz="1100" dirty="0">
              <a:latin typeface="Arial"/>
            </a:endParaRPr>
          </a:p>
        </p:txBody>
      </p:sp>
      <p:sp>
        <p:nvSpPr>
          <p:cNvPr id="10" name="Picture Placeholder 8"/>
          <p:cNvSpPr>
            <a:spLocks noGrp="1"/>
          </p:cNvSpPr>
          <p:nvPr>
            <p:ph type="pic" sz="quarter" idx="14"/>
          </p:nvPr>
        </p:nvSpPr>
        <p:spPr>
          <a:xfrm>
            <a:off x="4830763" y="2843897"/>
            <a:ext cx="3181123" cy="1670950"/>
          </a:xfrm>
          <a:solidFill>
            <a:schemeClr val="bg2">
              <a:lumMod val="60000"/>
              <a:lumOff val="40000"/>
            </a:schemeClr>
          </a:solidFill>
        </p:spPr>
        <p:txBody>
          <a:bodyPr/>
          <a:lstStyle>
            <a:lvl1pPr>
              <a:defRPr sz="1800">
                <a:latin typeface="Intel Clear"/>
              </a:defRPr>
            </a:lvl1pPr>
          </a:lstStyle>
          <a:p>
            <a:endParaRPr lang="en-US" sz="1100" dirty="0">
              <a:latin typeface="Arial"/>
            </a:endParaRPr>
          </a:p>
        </p:txBody>
      </p:sp>
    </p:spTree>
    <p:extLst>
      <p:ext uri="{BB962C8B-B14F-4D97-AF65-F5344CB8AC3E}">
        <p14:creationId xmlns:p14="http://schemas.microsoft.com/office/powerpoint/2010/main" val="6694938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4_Title Slide with Linear Gradient">
    <p:bg>
      <p:bgPr>
        <a:gradFill flip="none" rotWithShape="1">
          <a:gsLst>
            <a:gs pos="32000">
              <a:schemeClr val="tx2"/>
            </a:gs>
            <a:gs pos="95000">
              <a:srgbClr val="009FDF"/>
            </a:gs>
            <a:gs pos="78000">
              <a:srgbClr val="0071C5"/>
            </a:gs>
          </a:gsLst>
          <a:lin ang="19860000" scaled="0"/>
          <a:tileRect/>
        </a:gra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50073A99-573F-0C42-84F0-9F8D3B98F8E9}"/>
              </a:ext>
            </a:extLst>
          </p:cNvPr>
          <p:cNvPicPr>
            <a:picLocks noChangeAspect="1"/>
          </p:cNvPicPr>
          <p:nvPr userDrawn="1"/>
        </p:nvPicPr>
        <p:blipFill>
          <a:blip r:embed="rId2"/>
          <a:stretch>
            <a:fillRect/>
          </a:stretch>
        </p:blipFill>
        <p:spPr>
          <a:xfrm>
            <a:off x="0" y="0"/>
            <a:ext cx="9144000" cy="5143500"/>
          </a:xfrm>
          <a:prstGeom prst="rect">
            <a:avLst/>
          </a:prstGeom>
        </p:spPr>
      </p:pic>
    </p:spTree>
    <p:extLst>
      <p:ext uri="{BB962C8B-B14F-4D97-AF65-F5344CB8AC3E}">
        <p14:creationId xmlns:p14="http://schemas.microsoft.com/office/powerpoint/2010/main" val="21316825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EE2556C5-CE8C-6547-B838-EA80C61A4AF7}" type="slidenum">
              <a:rPr lang="en-US" smtClean="0"/>
              <a:pPr/>
              <a:t>‹#›</a:t>
            </a:fld>
            <a:endParaRPr lang="en-US" dirty="0"/>
          </a:p>
        </p:txBody>
      </p:sp>
      <p:sp>
        <p:nvSpPr>
          <p:cNvPr id="15" name="Content Placeholder 2"/>
          <p:cNvSpPr>
            <a:spLocks noGrp="1"/>
          </p:cNvSpPr>
          <p:nvPr>
            <p:ph sz="half" idx="1" hasCustomPrompt="1"/>
          </p:nvPr>
        </p:nvSpPr>
        <p:spPr>
          <a:xfrm>
            <a:off x="455613" y="1203324"/>
            <a:ext cx="4006851" cy="3425825"/>
          </a:xfrm>
        </p:spPr>
        <p:txBody>
          <a:bodyPr vert="horz" lIns="0" tIns="0" rIns="0" bIns="0" rtlCol="0">
            <a:noAutofit/>
          </a:bodyPr>
          <a:lstStyle>
            <a:lvl1pPr>
              <a:defRPr lang="en-US" dirty="0" smtClean="0"/>
            </a:lvl1pPr>
            <a:lvl2pPr>
              <a:defRPr lang="en-US" dirty="0" smtClean="0">
                <a:solidFill>
                  <a:schemeClr val="tx2"/>
                </a:solidFill>
              </a:defRPr>
            </a:lvl2pPr>
            <a:lvl3pPr>
              <a:defRPr lang="en-US" sz="1400" dirty="0" smtClean="0">
                <a:solidFill>
                  <a:schemeClr val="tx2"/>
                </a:solidFill>
              </a:defRPr>
            </a:lvl3pPr>
            <a:lvl4pPr>
              <a:defRPr lang="en-US" sz="1200" dirty="0" smtClean="0">
                <a:solidFill>
                  <a:schemeClr val="tx2"/>
                </a:solidFill>
              </a:defRPr>
            </a:lvl4pPr>
            <a:lvl5pPr>
              <a:defRPr lang="en-US" sz="1200" dirty="0">
                <a:solidFill>
                  <a:schemeClr val="tx2"/>
                </a:solidFill>
              </a:defRPr>
            </a:lvl5pPr>
          </a:lstStyle>
          <a:p>
            <a:pPr marR="0" lvl="0" fontAlgn="auto">
              <a:lnSpc>
                <a:spcPct val="100000"/>
              </a:lnSpc>
              <a:buClrTx/>
              <a:buSzTx/>
              <a:tabLst/>
            </a:pPr>
            <a:r>
              <a:rPr lang="en-US" dirty="0"/>
              <a:t>18pt Intel Clear body text</a:t>
            </a:r>
          </a:p>
          <a:p>
            <a:pPr marR="0" lvl="1" fontAlgn="auto">
              <a:lnSpc>
                <a:spcPct val="100000"/>
              </a:lnSpc>
              <a:spcAft>
                <a:spcPts val="0"/>
              </a:spcAft>
              <a:buClrTx/>
              <a:buSzTx/>
              <a:tabLst/>
            </a:pPr>
            <a:r>
              <a:rPr lang="en-US" dirty="0"/>
              <a:t>16pt Intel Clear bullet one</a:t>
            </a:r>
          </a:p>
          <a:p>
            <a:pPr lvl="2"/>
            <a:r>
              <a:rPr lang="en-US" dirty="0" err="1"/>
              <a:t>14pt</a:t>
            </a:r>
            <a:r>
              <a:rPr lang="en-US" dirty="0"/>
              <a:t> Intel Clear third level</a:t>
            </a:r>
          </a:p>
          <a:p>
            <a:pPr lvl="3"/>
            <a:r>
              <a:rPr lang="en-US" dirty="0" err="1"/>
              <a:t>12pt</a:t>
            </a:r>
            <a:r>
              <a:rPr lang="en-US" dirty="0"/>
              <a:t> Intel Clear fourth level</a:t>
            </a:r>
          </a:p>
          <a:p>
            <a:pPr lvl="4"/>
            <a:r>
              <a:rPr lang="en-US" dirty="0" err="1"/>
              <a:t>12pt</a:t>
            </a:r>
            <a:r>
              <a:rPr lang="en-US" dirty="0"/>
              <a:t> Intel Clear fifth level</a:t>
            </a:r>
          </a:p>
        </p:txBody>
      </p:sp>
      <p:sp>
        <p:nvSpPr>
          <p:cNvPr id="16" name="Content Placeholder 2"/>
          <p:cNvSpPr>
            <a:spLocks noGrp="1"/>
          </p:cNvSpPr>
          <p:nvPr>
            <p:ph sz="half" idx="13" hasCustomPrompt="1"/>
          </p:nvPr>
        </p:nvSpPr>
        <p:spPr>
          <a:xfrm>
            <a:off x="4678363" y="1203324"/>
            <a:ext cx="4005264" cy="3425825"/>
          </a:xfrm>
        </p:spPr>
        <p:txBody>
          <a:bodyPr vert="horz" lIns="0" tIns="0" rIns="0" bIns="0" rtlCol="0">
            <a:noAutofit/>
          </a:bodyPr>
          <a:lstStyle>
            <a:lvl1pPr>
              <a:defRPr lang="en-US" dirty="0" smtClean="0"/>
            </a:lvl1pPr>
            <a:lvl2pPr>
              <a:defRPr lang="en-US" dirty="0" smtClean="0">
                <a:solidFill>
                  <a:schemeClr val="tx2"/>
                </a:solidFill>
              </a:defRPr>
            </a:lvl2pPr>
            <a:lvl3pPr>
              <a:defRPr lang="en-US" sz="1400" dirty="0" smtClean="0">
                <a:solidFill>
                  <a:schemeClr val="tx2"/>
                </a:solidFill>
              </a:defRPr>
            </a:lvl3pPr>
            <a:lvl4pPr>
              <a:defRPr lang="en-US" sz="1200" dirty="0" smtClean="0">
                <a:solidFill>
                  <a:schemeClr val="tx2"/>
                </a:solidFill>
              </a:defRPr>
            </a:lvl4pPr>
            <a:lvl5pPr>
              <a:defRPr lang="en-US" sz="1200" dirty="0">
                <a:solidFill>
                  <a:schemeClr val="tx2"/>
                </a:solidFill>
              </a:defRPr>
            </a:lvl5pPr>
          </a:lstStyle>
          <a:p>
            <a:pPr marR="0" lvl="0" fontAlgn="auto">
              <a:lnSpc>
                <a:spcPct val="100000"/>
              </a:lnSpc>
              <a:buClrTx/>
              <a:buSzTx/>
              <a:tabLst/>
            </a:pPr>
            <a:r>
              <a:rPr lang="en-US" dirty="0"/>
              <a:t>18pt Intel Clear body text</a:t>
            </a:r>
          </a:p>
          <a:p>
            <a:pPr marR="0" lvl="1" fontAlgn="auto">
              <a:lnSpc>
                <a:spcPct val="100000"/>
              </a:lnSpc>
              <a:spcAft>
                <a:spcPts val="0"/>
              </a:spcAft>
              <a:buClrTx/>
              <a:buSzTx/>
              <a:tabLst/>
            </a:pPr>
            <a:r>
              <a:rPr lang="en-US" dirty="0"/>
              <a:t>16pt Intel Clear bullet one</a:t>
            </a:r>
          </a:p>
          <a:p>
            <a:pPr lvl="2"/>
            <a:r>
              <a:rPr lang="en-US" dirty="0" err="1"/>
              <a:t>14pt</a:t>
            </a:r>
            <a:r>
              <a:rPr lang="en-US" dirty="0"/>
              <a:t> Intel Clear third level</a:t>
            </a:r>
          </a:p>
          <a:p>
            <a:pPr lvl="3"/>
            <a:r>
              <a:rPr lang="en-US" dirty="0" err="1"/>
              <a:t>12pt</a:t>
            </a:r>
            <a:r>
              <a:rPr lang="en-US" dirty="0"/>
              <a:t> Intel Clear fourth level</a:t>
            </a:r>
          </a:p>
          <a:p>
            <a:pPr lvl="4"/>
            <a:r>
              <a:rPr lang="en-US" dirty="0" err="1"/>
              <a:t>12pt</a:t>
            </a:r>
            <a:r>
              <a:rPr lang="en-US" dirty="0"/>
              <a:t> Intel Clear fifth level</a:t>
            </a:r>
          </a:p>
        </p:txBody>
      </p:sp>
      <p:sp>
        <p:nvSpPr>
          <p:cNvPr id="8" name="Title 6"/>
          <p:cNvSpPr>
            <a:spLocks noGrp="1"/>
          </p:cNvSpPr>
          <p:nvPr>
            <p:ph type="title" hasCustomPrompt="1"/>
          </p:nvPr>
        </p:nvSpPr>
        <p:spPr>
          <a:xfrm>
            <a:off x="455613" y="308848"/>
            <a:ext cx="8229600" cy="868680"/>
          </a:xfrm>
        </p:spPr>
        <p:txBody>
          <a:bodyPr/>
          <a:lstStyle>
            <a:lvl1pPr marL="0" marR="0" indent="0" algn="l" defTabSz="457200" rtl="0" eaLnBrk="1" fontAlgn="auto" latinLnBrk="0" hangingPunct="1">
              <a:lnSpc>
                <a:spcPts val="3000"/>
              </a:lnSpc>
              <a:spcBef>
                <a:spcPct val="0"/>
              </a:spcBef>
              <a:spcAft>
                <a:spcPts val="0"/>
              </a:spcAft>
              <a:buClrTx/>
              <a:buSzTx/>
              <a:buFontTx/>
              <a:buNone/>
              <a:tabLst/>
              <a:defRPr b="0" i="0" baseline="0">
                <a:solidFill>
                  <a:schemeClr val="tx2"/>
                </a:solidFill>
                <a:latin typeface="Intel Clear"/>
                <a:cs typeface="Intel Clear"/>
              </a:defRPr>
            </a:lvl1pPr>
          </a:lstStyle>
          <a:p>
            <a:r>
              <a:rPr kumimoji="0" lang="en-US" sz="3300" b="0" i="0" u="none" strike="noStrike" kern="1200" cap="none" spc="0" normalizeH="0" baseline="0" noProof="0" dirty="0">
                <a:ln>
                  <a:noFill/>
                </a:ln>
                <a:solidFill>
                  <a:srgbClr val="003C71"/>
                </a:solidFill>
                <a:effectLst/>
                <a:uLnTx/>
                <a:uFillTx/>
                <a:latin typeface="Intel Clear Pro" panose="020B0804020202060201" pitchFamily="34" charset="77"/>
                <a:ea typeface="Intel Clear Pro" panose="020B0804020202060201" pitchFamily="34" charset="77"/>
                <a:cs typeface="Intel Clear Pro" panose="020B0804020202060201" pitchFamily="34" charset="77"/>
              </a:rPr>
              <a:t>33pt Intel Clear Pro Headline</a:t>
            </a:r>
            <a:endParaRPr lang="en-US" dirty="0"/>
          </a:p>
        </p:txBody>
      </p:sp>
    </p:spTree>
    <p:extLst>
      <p:ext uri="{BB962C8B-B14F-4D97-AF65-F5344CB8AC3E}">
        <p14:creationId xmlns:p14="http://schemas.microsoft.com/office/powerpoint/2010/main" val="17856581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Quote with Attribute">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55613" y="1203325"/>
            <a:ext cx="8228013" cy="3425825"/>
          </a:xfrm>
        </p:spPr>
        <p:txBody>
          <a:bodyPr anchor="ctr" anchorCtr="0"/>
          <a:lstStyle>
            <a:lvl1pPr marL="190500" indent="-190500">
              <a:defRPr sz="3600" b="1" baseline="0">
                <a:solidFill>
                  <a:schemeClr val="accent1"/>
                </a:solidFill>
                <a:latin typeface="+mn-lt"/>
                <a:cs typeface="Intel Clear"/>
              </a:defRPr>
            </a:lvl1pPr>
            <a:lvl2pPr marL="417513" indent="-225425">
              <a:buFont typeface="Intel Clear" pitchFamily="34" charset="0"/>
              <a:buChar char="–"/>
              <a:defRPr sz="1200" baseline="0">
                <a:latin typeface="+mn-lt"/>
                <a:cs typeface="Intel Clear" panose="020B0604020203020204" pitchFamily="34" charset="0"/>
              </a:defRPr>
            </a:lvl2pPr>
            <a:lvl3pPr marL="685800" indent="-228600">
              <a:buFont typeface="Intel Clear" pitchFamily="34" charset="0"/>
              <a:buChar char="–"/>
              <a:defRPr sz="1200">
                <a:latin typeface="+mn-lt"/>
              </a:defRPr>
            </a:lvl3pPr>
            <a:lvl4pPr>
              <a:buFont typeface="Intel Clear" pitchFamily="34" charset="0"/>
              <a:buChar char="–"/>
              <a:defRPr sz="1100">
                <a:latin typeface="+mn-lt"/>
              </a:defRPr>
            </a:lvl4pPr>
            <a:lvl5pPr>
              <a:buFont typeface="Intel Clear" pitchFamily="34" charset="0"/>
              <a:buChar char="–"/>
              <a:defRPr sz="1050">
                <a:latin typeface="+mn-lt"/>
              </a:defRPr>
            </a:lvl5pPr>
          </a:lstStyle>
          <a:p>
            <a:pPr lvl="0"/>
            <a:r>
              <a:rPr lang="en-US" dirty="0"/>
              <a:t>“36pt Intel Clear Bold Text”</a:t>
            </a:r>
          </a:p>
          <a:p>
            <a:pPr lvl="1"/>
            <a:r>
              <a:rPr lang="en-US" dirty="0" err="1"/>
              <a:t>12pt</a:t>
            </a:r>
            <a:r>
              <a:rPr lang="en-US" dirty="0"/>
              <a:t> Attribution</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EE2556C5-CE8C-6547-B838-EA80C61A4AF7}" type="slidenum">
              <a:rPr lang="en-US" smtClean="0"/>
              <a:pPr/>
              <a:t>‹#›</a:t>
            </a:fld>
            <a:endParaRPr lang="en-US" dirty="0"/>
          </a:p>
        </p:txBody>
      </p:sp>
      <p:sp>
        <p:nvSpPr>
          <p:cNvPr id="7" name="Title 6"/>
          <p:cNvSpPr>
            <a:spLocks noGrp="1"/>
          </p:cNvSpPr>
          <p:nvPr>
            <p:ph type="title" hasCustomPrompt="1"/>
          </p:nvPr>
        </p:nvSpPr>
        <p:spPr>
          <a:xfrm>
            <a:off x="455613" y="308848"/>
            <a:ext cx="8229600" cy="868680"/>
          </a:xfrm>
        </p:spPr>
        <p:txBody>
          <a:bodyPr/>
          <a:lstStyle>
            <a:lvl1pPr marL="0" marR="0" indent="0" algn="l" defTabSz="457200" rtl="0" eaLnBrk="1" fontAlgn="auto" latinLnBrk="0" hangingPunct="1">
              <a:lnSpc>
                <a:spcPts val="3000"/>
              </a:lnSpc>
              <a:spcBef>
                <a:spcPct val="0"/>
              </a:spcBef>
              <a:spcAft>
                <a:spcPts val="0"/>
              </a:spcAft>
              <a:buClrTx/>
              <a:buSzTx/>
              <a:buFontTx/>
              <a:buNone/>
              <a:tabLst/>
              <a:defRPr b="0" i="0" baseline="0">
                <a:solidFill>
                  <a:schemeClr val="tx2"/>
                </a:solidFill>
                <a:latin typeface="Intel Clear"/>
                <a:cs typeface="Intel Clear"/>
              </a:defRPr>
            </a:lvl1pPr>
          </a:lstStyle>
          <a:p>
            <a:r>
              <a:rPr kumimoji="0" lang="en-US" sz="3300" b="0" i="0" u="none" strike="noStrike" kern="1200" cap="none" spc="0" normalizeH="0" baseline="0" noProof="0" dirty="0">
                <a:ln>
                  <a:noFill/>
                </a:ln>
                <a:solidFill>
                  <a:srgbClr val="003C71"/>
                </a:solidFill>
                <a:effectLst/>
                <a:uLnTx/>
                <a:uFillTx/>
                <a:latin typeface="Intel Clear Pro" panose="020B0804020202060201" pitchFamily="34" charset="77"/>
                <a:ea typeface="Intel Clear Pro" panose="020B0804020202060201" pitchFamily="34" charset="77"/>
                <a:cs typeface="Intel Clear Pro" panose="020B0804020202060201" pitchFamily="34" charset="77"/>
              </a:rPr>
              <a:t>33pt Intel Clear Pro Headline</a:t>
            </a:r>
            <a:endParaRPr lang="en-US" dirty="0"/>
          </a:p>
        </p:txBody>
      </p:sp>
    </p:spTree>
    <p:extLst>
      <p:ext uri="{BB962C8B-B14F-4D97-AF65-F5344CB8AC3E}">
        <p14:creationId xmlns:p14="http://schemas.microsoft.com/office/powerpoint/2010/main" val="1583868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Full Bleed Image">
    <p:spTree>
      <p:nvGrpSpPr>
        <p:cNvPr id="1" name=""/>
        <p:cNvGrpSpPr/>
        <p:nvPr/>
      </p:nvGrpSpPr>
      <p:grpSpPr>
        <a:xfrm>
          <a:off x="0" y="0"/>
          <a:ext cx="0" cy="0"/>
          <a:chOff x="0" y="0"/>
          <a:chExt cx="0" cy="0"/>
        </a:xfrm>
      </p:grpSpPr>
      <p:sp>
        <p:nvSpPr>
          <p:cNvPr id="9" name="Picture Placeholder 8"/>
          <p:cNvSpPr>
            <a:spLocks noGrp="1"/>
          </p:cNvSpPr>
          <p:nvPr>
            <p:ph type="pic" sz="quarter" idx="13" hasCustomPrompt="1"/>
          </p:nvPr>
        </p:nvSpPr>
        <p:spPr>
          <a:xfrm>
            <a:off x="0" y="0"/>
            <a:ext cx="9144000" cy="4768850"/>
          </a:xfrm>
          <a:solidFill>
            <a:schemeClr val="bg2">
              <a:lumMod val="60000"/>
              <a:lumOff val="40000"/>
            </a:schemeClr>
          </a:solidFill>
        </p:spPr>
        <p:txBody>
          <a:bodyPr/>
          <a:lstStyle>
            <a:lvl1pPr marL="0" marR="0" indent="0" algn="l" defTabSz="457200" rtl="0" eaLnBrk="1" fontAlgn="auto" latinLnBrk="0" hangingPunct="1">
              <a:lnSpc>
                <a:spcPct val="100000"/>
              </a:lnSpc>
              <a:spcBef>
                <a:spcPts val="1200"/>
              </a:spcBef>
              <a:spcAft>
                <a:spcPts val="0"/>
              </a:spcAft>
              <a:buClrTx/>
              <a:buSzTx/>
              <a:buFont typeface="Wingdings" panose="05000000000000000000" pitchFamily="2" charset="2"/>
              <a:buNone/>
              <a:tabLst/>
              <a:defRPr baseline="0"/>
            </a:lvl1pPr>
          </a:lstStyle>
          <a:p>
            <a:r>
              <a:rPr lang="en-US" dirty="0"/>
              <a:t>Insert photo here. Drag picture to placeholder or click icon to add.</a:t>
            </a:r>
          </a:p>
        </p:txBody>
      </p:sp>
      <p:sp>
        <p:nvSpPr>
          <p:cNvPr id="6" name="Slide Number Placeholder 5"/>
          <p:cNvSpPr>
            <a:spLocks noGrp="1"/>
          </p:cNvSpPr>
          <p:nvPr>
            <p:ph type="sldNum" sz="quarter" idx="12"/>
          </p:nvPr>
        </p:nvSpPr>
        <p:spPr>
          <a:xfrm>
            <a:off x="6872352" y="4824387"/>
            <a:ext cx="2133600" cy="273844"/>
          </a:xfrm>
        </p:spPr>
        <p:txBody>
          <a:bodyPr/>
          <a:lstStyle/>
          <a:p>
            <a:fld id="{EE2556C5-CE8C-6547-B838-EA80C61A4AF7}" type="slidenum">
              <a:rPr lang="en-US" smtClean="0"/>
              <a:pPr/>
              <a:t>‹#›</a:t>
            </a:fld>
            <a:endParaRPr lang="en-US" dirty="0"/>
          </a:p>
        </p:txBody>
      </p:sp>
      <p:sp>
        <p:nvSpPr>
          <p:cNvPr id="7" name="Title 6"/>
          <p:cNvSpPr>
            <a:spLocks noGrp="1"/>
          </p:cNvSpPr>
          <p:nvPr>
            <p:ph type="title" hasCustomPrompt="1"/>
          </p:nvPr>
        </p:nvSpPr>
        <p:spPr>
          <a:xfrm>
            <a:off x="455613" y="308848"/>
            <a:ext cx="8229600" cy="868680"/>
          </a:xfrm>
        </p:spPr>
        <p:txBody>
          <a:bodyPr/>
          <a:lstStyle>
            <a:lvl1pPr marL="0" marR="0" indent="0" algn="l" defTabSz="457200" rtl="0" eaLnBrk="1" fontAlgn="auto" latinLnBrk="0" hangingPunct="1">
              <a:lnSpc>
                <a:spcPts val="3000"/>
              </a:lnSpc>
              <a:spcBef>
                <a:spcPct val="0"/>
              </a:spcBef>
              <a:spcAft>
                <a:spcPts val="0"/>
              </a:spcAft>
              <a:buClrTx/>
              <a:buSzTx/>
              <a:buFontTx/>
              <a:buNone/>
              <a:tabLst/>
              <a:defRPr b="0" i="0" baseline="0">
                <a:solidFill>
                  <a:schemeClr val="tx2"/>
                </a:solidFill>
                <a:latin typeface="Intel Clear"/>
                <a:cs typeface="Intel Clear"/>
              </a:defRPr>
            </a:lvl1pPr>
          </a:lstStyle>
          <a:p>
            <a:r>
              <a:rPr kumimoji="0" lang="en-US" sz="3300" b="0" i="0" u="none" strike="noStrike" kern="1200" cap="none" spc="0" normalizeH="0" baseline="0" noProof="0" dirty="0">
                <a:ln>
                  <a:noFill/>
                </a:ln>
                <a:solidFill>
                  <a:srgbClr val="003C71"/>
                </a:solidFill>
                <a:effectLst/>
                <a:uLnTx/>
                <a:uFillTx/>
                <a:latin typeface="Intel Clear Pro" panose="020B0804020202060201" pitchFamily="34" charset="77"/>
                <a:ea typeface="Intel Clear Pro" panose="020B0804020202060201" pitchFamily="34" charset="77"/>
                <a:cs typeface="Intel Clear Pro" panose="020B0804020202060201" pitchFamily="34" charset="77"/>
              </a:rPr>
              <a:t>33pt Intel Clear Pro Headline</a:t>
            </a:r>
            <a:endParaRPr lang="en-US" dirty="0"/>
          </a:p>
        </p:txBody>
      </p:sp>
    </p:spTree>
    <p:extLst>
      <p:ext uri="{BB962C8B-B14F-4D97-AF65-F5344CB8AC3E}">
        <p14:creationId xmlns:p14="http://schemas.microsoft.com/office/powerpoint/2010/main" val="1744758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ext and Bottom Half Image">
    <p:spTree>
      <p:nvGrpSpPr>
        <p:cNvPr id="1" name=""/>
        <p:cNvGrpSpPr/>
        <p:nvPr/>
      </p:nvGrpSpPr>
      <p:grpSpPr>
        <a:xfrm>
          <a:off x="0" y="0"/>
          <a:ext cx="0" cy="0"/>
          <a:chOff x="0" y="0"/>
          <a:chExt cx="0" cy="0"/>
        </a:xfrm>
      </p:grpSpPr>
      <p:sp>
        <p:nvSpPr>
          <p:cNvPr id="9" name="Picture Placeholder 8"/>
          <p:cNvSpPr>
            <a:spLocks noGrp="1"/>
          </p:cNvSpPr>
          <p:nvPr>
            <p:ph type="pic" sz="quarter" idx="13" hasCustomPrompt="1"/>
          </p:nvPr>
        </p:nvSpPr>
        <p:spPr>
          <a:xfrm>
            <a:off x="0" y="2574131"/>
            <a:ext cx="9144000" cy="2194719"/>
          </a:xfrm>
          <a:solidFill>
            <a:schemeClr val="bg2">
              <a:lumMod val="60000"/>
              <a:lumOff val="40000"/>
            </a:schemeClr>
          </a:solidFill>
        </p:spPr>
        <p:txBody>
          <a:bodyPr/>
          <a:lstStyle>
            <a:lvl1pPr marL="0" marR="0" indent="0" algn="l" defTabSz="457200" rtl="0" eaLnBrk="1" fontAlgn="auto" latinLnBrk="0" hangingPunct="1">
              <a:lnSpc>
                <a:spcPct val="100000"/>
              </a:lnSpc>
              <a:spcBef>
                <a:spcPts val="1200"/>
              </a:spcBef>
              <a:spcAft>
                <a:spcPts val="0"/>
              </a:spcAft>
              <a:buClrTx/>
              <a:buSzTx/>
              <a:buFont typeface="Wingdings" panose="05000000000000000000" pitchFamily="2" charset="2"/>
              <a:buNone/>
              <a:tabLst/>
              <a:defRPr baseline="0"/>
            </a:lvl1pPr>
          </a:lstStyle>
          <a:p>
            <a:r>
              <a:rPr lang="en-US" dirty="0"/>
              <a:t>Insert photo here. Drag picture to placeholder or click icon to add.</a:t>
            </a:r>
          </a:p>
        </p:txBody>
      </p:sp>
      <p:sp>
        <p:nvSpPr>
          <p:cNvPr id="6" name="Slide Number Placeholder 5"/>
          <p:cNvSpPr>
            <a:spLocks noGrp="1"/>
          </p:cNvSpPr>
          <p:nvPr>
            <p:ph type="sldNum" sz="quarter" idx="12"/>
          </p:nvPr>
        </p:nvSpPr>
        <p:spPr>
          <a:xfrm>
            <a:off x="6872352" y="4824387"/>
            <a:ext cx="2133600" cy="273844"/>
          </a:xfrm>
        </p:spPr>
        <p:txBody>
          <a:bodyPr/>
          <a:lstStyle/>
          <a:p>
            <a:fld id="{EE2556C5-CE8C-6547-B838-EA80C61A4AF7}" type="slidenum">
              <a:rPr lang="en-US" smtClean="0"/>
              <a:pPr/>
              <a:t>‹#›</a:t>
            </a:fld>
            <a:endParaRPr lang="en-US" dirty="0"/>
          </a:p>
        </p:txBody>
      </p:sp>
      <p:sp>
        <p:nvSpPr>
          <p:cNvPr id="18" name="Content Placeholder 2"/>
          <p:cNvSpPr>
            <a:spLocks noGrp="1"/>
          </p:cNvSpPr>
          <p:nvPr>
            <p:ph sz="half" idx="1" hasCustomPrompt="1"/>
          </p:nvPr>
        </p:nvSpPr>
        <p:spPr>
          <a:xfrm>
            <a:off x="455613" y="1203325"/>
            <a:ext cx="4006851" cy="1309290"/>
          </a:xfrm>
        </p:spPr>
        <p:txBody>
          <a:bodyPr vert="horz" lIns="0" tIns="0" rIns="0" bIns="0" rtlCol="0">
            <a:noAutofit/>
          </a:bodyPr>
          <a:lstStyle>
            <a:lvl1pPr>
              <a:defRPr lang="en-US" dirty="0" smtClean="0"/>
            </a:lvl1pPr>
            <a:lvl2pPr>
              <a:defRPr lang="en-US" dirty="0" smtClean="0">
                <a:solidFill>
                  <a:schemeClr val="tx2"/>
                </a:solidFill>
              </a:defRPr>
            </a:lvl2pPr>
            <a:lvl3pPr>
              <a:defRPr lang="en-US" sz="1400" dirty="0" smtClean="0">
                <a:solidFill>
                  <a:schemeClr val="tx2"/>
                </a:solidFill>
              </a:defRPr>
            </a:lvl3pPr>
            <a:lvl4pPr>
              <a:defRPr lang="en-US" sz="1200" dirty="0" smtClean="0">
                <a:solidFill>
                  <a:schemeClr val="tx2"/>
                </a:solidFill>
              </a:defRPr>
            </a:lvl4pPr>
            <a:lvl5pPr>
              <a:defRPr lang="en-US" sz="1200" dirty="0">
                <a:solidFill>
                  <a:schemeClr val="tx2"/>
                </a:solidFill>
              </a:defRPr>
            </a:lvl5pPr>
          </a:lstStyle>
          <a:p>
            <a:pPr marR="0" lvl="0" fontAlgn="auto">
              <a:lnSpc>
                <a:spcPct val="100000"/>
              </a:lnSpc>
              <a:buClrTx/>
              <a:buSzTx/>
              <a:tabLst/>
            </a:pPr>
            <a:r>
              <a:rPr lang="en-US" dirty="0"/>
              <a:t>18pt Intel Clear body text</a:t>
            </a:r>
          </a:p>
          <a:p>
            <a:pPr marR="0" lvl="1" fontAlgn="auto">
              <a:lnSpc>
                <a:spcPct val="100000"/>
              </a:lnSpc>
              <a:spcAft>
                <a:spcPts val="0"/>
              </a:spcAft>
              <a:buClrTx/>
              <a:buSzTx/>
              <a:tabLst/>
            </a:pPr>
            <a:r>
              <a:rPr lang="en-US" dirty="0"/>
              <a:t>16pt Intel Clear bullet one</a:t>
            </a:r>
          </a:p>
          <a:p>
            <a:pPr lvl="2"/>
            <a:r>
              <a:rPr lang="en-US" dirty="0" err="1"/>
              <a:t>14pt</a:t>
            </a:r>
            <a:r>
              <a:rPr lang="en-US" dirty="0"/>
              <a:t> Intel Clear third level</a:t>
            </a:r>
          </a:p>
          <a:p>
            <a:pPr lvl="3"/>
            <a:r>
              <a:rPr lang="en-US" dirty="0" err="1"/>
              <a:t>12pt</a:t>
            </a:r>
            <a:r>
              <a:rPr lang="en-US" dirty="0"/>
              <a:t> Intel Clear fourth level</a:t>
            </a:r>
          </a:p>
          <a:p>
            <a:pPr lvl="4"/>
            <a:r>
              <a:rPr lang="en-US" dirty="0" err="1"/>
              <a:t>12pt</a:t>
            </a:r>
            <a:r>
              <a:rPr lang="en-US" dirty="0"/>
              <a:t> Intel Clear fifth level</a:t>
            </a:r>
          </a:p>
        </p:txBody>
      </p:sp>
      <p:sp>
        <p:nvSpPr>
          <p:cNvPr id="19" name="Content Placeholder 2"/>
          <p:cNvSpPr>
            <a:spLocks noGrp="1"/>
          </p:cNvSpPr>
          <p:nvPr>
            <p:ph sz="half" idx="15" hasCustomPrompt="1"/>
          </p:nvPr>
        </p:nvSpPr>
        <p:spPr>
          <a:xfrm>
            <a:off x="4678363" y="1203325"/>
            <a:ext cx="4005264" cy="1309290"/>
          </a:xfrm>
        </p:spPr>
        <p:txBody>
          <a:bodyPr vert="horz" lIns="0" tIns="0" rIns="0" bIns="0" rtlCol="0">
            <a:noAutofit/>
          </a:bodyPr>
          <a:lstStyle>
            <a:lvl1pPr>
              <a:defRPr lang="en-US" dirty="0" smtClean="0"/>
            </a:lvl1pPr>
            <a:lvl2pPr>
              <a:defRPr lang="en-US" dirty="0" smtClean="0">
                <a:solidFill>
                  <a:schemeClr val="tx2"/>
                </a:solidFill>
              </a:defRPr>
            </a:lvl2pPr>
            <a:lvl3pPr>
              <a:defRPr lang="en-US" sz="1400" dirty="0" smtClean="0">
                <a:solidFill>
                  <a:schemeClr val="tx2"/>
                </a:solidFill>
              </a:defRPr>
            </a:lvl3pPr>
            <a:lvl4pPr>
              <a:defRPr lang="en-US" sz="1200" dirty="0" smtClean="0">
                <a:solidFill>
                  <a:schemeClr val="tx2"/>
                </a:solidFill>
              </a:defRPr>
            </a:lvl4pPr>
            <a:lvl5pPr>
              <a:defRPr lang="en-US" sz="1200" dirty="0">
                <a:solidFill>
                  <a:schemeClr val="tx2"/>
                </a:solidFill>
              </a:defRPr>
            </a:lvl5pPr>
          </a:lstStyle>
          <a:p>
            <a:pPr marR="0" lvl="0" fontAlgn="auto">
              <a:lnSpc>
                <a:spcPct val="100000"/>
              </a:lnSpc>
              <a:buClrTx/>
              <a:buSzTx/>
              <a:tabLst/>
            </a:pPr>
            <a:r>
              <a:rPr lang="en-US" dirty="0"/>
              <a:t>18pt Intel Clear body text</a:t>
            </a:r>
          </a:p>
          <a:p>
            <a:pPr marR="0" lvl="1" fontAlgn="auto">
              <a:lnSpc>
                <a:spcPct val="100000"/>
              </a:lnSpc>
              <a:spcAft>
                <a:spcPts val="0"/>
              </a:spcAft>
              <a:buClrTx/>
              <a:buSzTx/>
              <a:tabLst/>
            </a:pPr>
            <a:r>
              <a:rPr lang="en-US" dirty="0"/>
              <a:t>16pt Intel Clear bullet one</a:t>
            </a:r>
          </a:p>
          <a:p>
            <a:pPr lvl="2"/>
            <a:r>
              <a:rPr lang="en-US" dirty="0" err="1"/>
              <a:t>14pt</a:t>
            </a:r>
            <a:r>
              <a:rPr lang="en-US" dirty="0"/>
              <a:t> Intel Clear third level</a:t>
            </a:r>
          </a:p>
          <a:p>
            <a:pPr lvl="3"/>
            <a:r>
              <a:rPr lang="en-US" dirty="0" err="1"/>
              <a:t>12pt</a:t>
            </a:r>
            <a:r>
              <a:rPr lang="en-US" dirty="0"/>
              <a:t> Intel Clear fourth level</a:t>
            </a:r>
          </a:p>
          <a:p>
            <a:pPr lvl="4"/>
            <a:r>
              <a:rPr lang="en-US" dirty="0" err="1"/>
              <a:t>12pt</a:t>
            </a:r>
            <a:r>
              <a:rPr lang="en-US" dirty="0"/>
              <a:t> Intel Clear fifth level</a:t>
            </a:r>
          </a:p>
        </p:txBody>
      </p:sp>
      <p:sp>
        <p:nvSpPr>
          <p:cNvPr id="3" name="TextBox 2"/>
          <p:cNvSpPr txBox="1"/>
          <p:nvPr userDrawn="1"/>
        </p:nvSpPr>
        <p:spPr>
          <a:xfrm>
            <a:off x="1009487" y="4975795"/>
            <a:ext cx="184666" cy="246221"/>
          </a:xfrm>
          <a:prstGeom prst="rect">
            <a:avLst/>
          </a:prstGeom>
          <a:noFill/>
        </p:spPr>
        <p:txBody>
          <a:bodyPr wrap="none" rtlCol="0">
            <a:spAutoFit/>
          </a:bodyPr>
          <a:lstStyle/>
          <a:p>
            <a:endParaRPr lang="en-US" sz="1000" dirty="0">
              <a:solidFill>
                <a:schemeClr val="tx2"/>
              </a:solidFill>
              <a:cs typeface="Intel Clear"/>
            </a:endParaRPr>
          </a:p>
        </p:txBody>
      </p:sp>
      <p:sp>
        <p:nvSpPr>
          <p:cNvPr id="10" name="Title 6"/>
          <p:cNvSpPr>
            <a:spLocks noGrp="1"/>
          </p:cNvSpPr>
          <p:nvPr>
            <p:ph type="title" hasCustomPrompt="1"/>
          </p:nvPr>
        </p:nvSpPr>
        <p:spPr>
          <a:xfrm>
            <a:off x="455613" y="308848"/>
            <a:ext cx="8229600" cy="868680"/>
          </a:xfrm>
        </p:spPr>
        <p:txBody>
          <a:bodyPr/>
          <a:lstStyle>
            <a:lvl1pPr marL="0" marR="0" indent="0" algn="l" defTabSz="457200" rtl="0" eaLnBrk="1" fontAlgn="auto" latinLnBrk="0" hangingPunct="1">
              <a:lnSpc>
                <a:spcPts val="3000"/>
              </a:lnSpc>
              <a:spcBef>
                <a:spcPct val="0"/>
              </a:spcBef>
              <a:spcAft>
                <a:spcPts val="0"/>
              </a:spcAft>
              <a:buClrTx/>
              <a:buSzTx/>
              <a:buFontTx/>
              <a:buNone/>
              <a:tabLst/>
              <a:defRPr b="0" i="0" baseline="0">
                <a:solidFill>
                  <a:schemeClr val="tx2"/>
                </a:solidFill>
                <a:latin typeface="Intel Clear"/>
                <a:cs typeface="Intel Clear"/>
              </a:defRPr>
            </a:lvl1pPr>
          </a:lstStyle>
          <a:p>
            <a:r>
              <a:rPr kumimoji="0" lang="en-US" sz="3300" b="0" i="0" u="none" strike="noStrike" kern="1200" cap="none" spc="0" normalizeH="0" baseline="0" noProof="0" dirty="0">
                <a:ln>
                  <a:noFill/>
                </a:ln>
                <a:solidFill>
                  <a:srgbClr val="003C71"/>
                </a:solidFill>
                <a:effectLst/>
                <a:uLnTx/>
                <a:uFillTx/>
                <a:latin typeface="Intel Clear Pro" panose="020B0804020202060201" pitchFamily="34" charset="77"/>
                <a:ea typeface="Intel Clear Pro" panose="020B0804020202060201" pitchFamily="34" charset="77"/>
                <a:cs typeface="Intel Clear Pro" panose="020B0804020202060201" pitchFamily="34" charset="77"/>
              </a:rPr>
              <a:t>33pt Intel Clear Pro Headline</a:t>
            </a:r>
            <a:endParaRPr lang="en-US" dirty="0"/>
          </a:p>
        </p:txBody>
      </p:sp>
    </p:spTree>
    <p:extLst>
      <p:ext uri="{BB962C8B-B14F-4D97-AF65-F5344CB8AC3E}">
        <p14:creationId xmlns:p14="http://schemas.microsoft.com/office/powerpoint/2010/main" val="12852773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ext and Right Image">
    <p:spTree>
      <p:nvGrpSpPr>
        <p:cNvPr id="1" name=""/>
        <p:cNvGrpSpPr/>
        <p:nvPr/>
      </p:nvGrpSpPr>
      <p:grpSpPr>
        <a:xfrm>
          <a:off x="0" y="0"/>
          <a:ext cx="0" cy="0"/>
          <a:chOff x="0" y="0"/>
          <a:chExt cx="0" cy="0"/>
        </a:xfrm>
      </p:grpSpPr>
      <p:sp>
        <p:nvSpPr>
          <p:cNvPr id="9" name="Picture Placeholder 8"/>
          <p:cNvSpPr>
            <a:spLocks noGrp="1"/>
          </p:cNvSpPr>
          <p:nvPr>
            <p:ph type="pic" sz="quarter" idx="13" hasCustomPrompt="1"/>
          </p:nvPr>
        </p:nvSpPr>
        <p:spPr>
          <a:xfrm>
            <a:off x="4678363" y="1"/>
            <a:ext cx="4465637" cy="4768849"/>
          </a:xfrm>
          <a:solidFill>
            <a:schemeClr val="bg2">
              <a:lumMod val="60000"/>
              <a:lumOff val="40000"/>
            </a:schemeClr>
          </a:solidFill>
        </p:spPr>
        <p:txBody>
          <a:bodyPr/>
          <a:lstStyle>
            <a:lvl1pPr>
              <a:defRPr baseline="0"/>
            </a:lvl1pPr>
          </a:lstStyle>
          <a:p>
            <a:r>
              <a:rPr lang="en-US" dirty="0"/>
              <a:t>Insert photo here. Drag picture to placeholder or click icon to add.</a:t>
            </a:r>
          </a:p>
        </p:txBody>
      </p:sp>
      <p:sp>
        <p:nvSpPr>
          <p:cNvPr id="2" name="Title 1"/>
          <p:cNvSpPr>
            <a:spLocks noGrp="1"/>
          </p:cNvSpPr>
          <p:nvPr>
            <p:ph type="title" hasCustomPrompt="1"/>
          </p:nvPr>
        </p:nvSpPr>
        <p:spPr>
          <a:xfrm>
            <a:off x="455613" y="308848"/>
            <a:ext cx="4006850" cy="868680"/>
          </a:xfrm>
        </p:spPr>
        <p:txBody>
          <a:bodyPr>
            <a:noAutofit/>
          </a:bodyPr>
          <a:lstStyle>
            <a:lvl1pPr marL="0" marR="0" indent="0" algn="l" defTabSz="457200" rtl="0" eaLnBrk="1" fontAlgn="auto" latinLnBrk="0" hangingPunct="1">
              <a:lnSpc>
                <a:spcPts val="3000"/>
              </a:lnSpc>
              <a:spcBef>
                <a:spcPct val="0"/>
              </a:spcBef>
              <a:spcAft>
                <a:spcPts val="0"/>
              </a:spcAft>
              <a:buClrTx/>
              <a:buSzTx/>
              <a:buFontTx/>
              <a:buNone/>
              <a:tabLst/>
              <a:defRPr sz="2800" b="0" i="0" baseline="0">
                <a:solidFill>
                  <a:schemeClr val="tx2"/>
                </a:solidFill>
                <a:latin typeface="Intel Clear"/>
                <a:cs typeface="Intel Clear"/>
              </a:defRPr>
            </a:lvl1pPr>
          </a:lstStyle>
          <a:p>
            <a:r>
              <a:rPr kumimoji="0" lang="en-US" sz="3300" b="0" i="0" u="none" strike="noStrike" kern="1200" cap="none" spc="0" normalizeH="0" baseline="0" noProof="0" dirty="0">
                <a:ln>
                  <a:noFill/>
                </a:ln>
                <a:solidFill>
                  <a:srgbClr val="003C71"/>
                </a:solidFill>
                <a:effectLst/>
                <a:uLnTx/>
                <a:uFillTx/>
                <a:latin typeface="Intel Clear Pro" panose="020B0804020202060201" pitchFamily="34" charset="77"/>
                <a:ea typeface="Intel Clear Pro" panose="020B0804020202060201" pitchFamily="34" charset="77"/>
                <a:cs typeface="Intel Clear Pro" panose="020B0804020202060201" pitchFamily="34" charset="77"/>
              </a:rPr>
              <a:t>33pt Intel Clear Pro Headline</a:t>
            </a:r>
            <a:endParaRPr lang="en-US" dirty="0"/>
          </a:p>
        </p:txBody>
      </p:sp>
      <p:sp>
        <p:nvSpPr>
          <p:cNvPr id="6" name="Slide Number Placeholder 5"/>
          <p:cNvSpPr>
            <a:spLocks noGrp="1"/>
          </p:cNvSpPr>
          <p:nvPr>
            <p:ph type="sldNum" sz="quarter" idx="12"/>
          </p:nvPr>
        </p:nvSpPr>
        <p:spPr>
          <a:xfrm>
            <a:off x="6872352" y="4824387"/>
            <a:ext cx="2133600" cy="273844"/>
          </a:xfrm>
        </p:spPr>
        <p:txBody>
          <a:bodyPr/>
          <a:lstStyle/>
          <a:p>
            <a:fld id="{EE2556C5-CE8C-6547-B838-EA80C61A4AF7}" type="slidenum">
              <a:rPr lang="en-US" smtClean="0"/>
              <a:pPr/>
              <a:t>‹#›</a:t>
            </a:fld>
            <a:endParaRPr lang="en-US" dirty="0"/>
          </a:p>
        </p:txBody>
      </p:sp>
      <p:sp>
        <p:nvSpPr>
          <p:cNvPr id="17" name="Content Placeholder 2"/>
          <p:cNvSpPr>
            <a:spLocks noGrp="1"/>
          </p:cNvSpPr>
          <p:nvPr>
            <p:ph sz="half" idx="1" hasCustomPrompt="1"/>
          </p:nvPr>
        </p:nvSpPr>
        <p:spPr>
          <a:xfrm>
            <a:off x="455614" y="1325244"/>
            <a:ext cx="4006850" cy="3425825"/>
          </a:xfrm>
        </p:spPr>
        <p:txBody>
          <a:bodyPr vert="horz" lIns="0" tIns="0" rIns="0" bIns="0" rtlCol="0">
            <a:noAutofit/>
          </a:bodyPr>
          <a:lstStyle>
            <a:lvl1pPr>
              <a:defRPr lang="en-US" dirty="0" smtClean="0"/>
            </a:lvl1pPr>
            <a:lvl2pPr>
              <a:defRPr lang="en-US" dirty="0" smtClean="0">
                <a:solidFill>
                  <a:schemeClr val="tx2"/>
                </a:solidFill>
              </a:defRPr>
            </a:lvl2pPr>
            <a:lvl3pPr>
              <a:defRPr lang="en-US" sz="1400" dirty="0" smtClean="0">
                <a:solidFill>
                  <a:schemeClr val="tx2"/>
                </a:solidFill>
              </a:defRPr>
            </a:lvl3pPr>
            <a:lvl4pPr>
              <a:defRPr lang="en-US" sz="1200" dirty="0" smtClean="0">
                <a:solidFill>
                  <a:schemeClr val="tx2"/>
                </a:solidFill>
              </a:defRPr>
            </a:lvl4pPr>
            <a:lvl5pPr>
              <a:defRPr lang="en-US" sz="1200" dirty="0">
                <a:solidFill>
                  <a:schemeClr val="tx2"/>
                </a:solidFill>
              </a:defRPr>
            </a:lvl5pPr>
          </a:lstStyle>
          <a:p>
            <a:pPr marR="0" lvl="0" fontAlgn="auto">
              <a:lnSpc>
                <a:spcPct val="100000"/>
              </a:lnSpc>
              <a:buClrTx/>
              <a:buSzTx/>
              <a:tabLst/>
            </a:pPr>
            <a:r>
              <a:rPr lang="en-US" dirty="0"/>
              <a:t>18pt Intel Clear body text</a:t>
            </a:r>
          </a:p>
          <a:p>
            <a:pPr marR="0" lvl="1" fontAlgn="auto">
              <a:lnSpc>
                <a:spcPct val="100000"/>
              </a:lnSpc>
              <a:spcAft>
                <a:spcPts val="0"/>
              </a:spcAft>
              <a:buClrTx/>
              <a:buSzTx/>
              <a:tabLst/>
            </a:pPr>
            <a:r>
              <a:rPr lang="en-US" dirty="0"/>
              <a:t>16pt Intel Clear bullet one</a:t>
            </a:r>
          </a:p>
          <a:p>
            <a:pPr lvl="2"/>
            <a:r>
              <a:rPr lang="en-US" dirty="0" err="1"/>
              <a:t>14pt</a:t>
            </a:r>
            <a:r>
              <a:rPr lang="en-US" dirty="0"/>
              <a:t> Intel Clear third level</a:t>
            </a:r>
          </a:p>
          <a:p>
            <a:pPr lvl="3"/>
            <a:r>
              <a:rPr lang="en-US" dirty="0" err="1"/>
              <a:t>12pt</a:t>
            </a:r>
            <a:r>
              <a:rPr lang="en-US" dirty="0"/>
              <a:t> Intel Clear fourth level</a:t>
            </a:r>
          </a:p>
          <a:p>
            <a:pPr lvl="4"/>
            <a:r>
              <a:rPr lang="en-US" dirty="0" err="1"/>
              <a:t>12pt</a:t>
            </a:r>
            <a:r>
              <a:rPr lang="en-US" dirty="0"/>
              <a:t> Intel Clear fifth level</a:t>
            </a:r>
          </a:p>
        </p:txBody>
      </p:sp>
    </p:spTree>
    <p:extLst>
      <p:ext uri="{BB962C8B-B14F-4D97-AF65-F5344CB8AC3E}">
        <p14:creationId xmlns:p14="http://schemas.microsoft.com/office/powerpoint/2010/main" val="2126613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White Section Break">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613" y="2108062"/>
            <a:ext cx="7772400" cy="1021556"/>
          </a:xfrm>
        </p:spPr>
        <p:txBody>
          <a:bodyPr anchor="b" anchorCtr="0">
            <a:noAutofit/>
          </a:bodyPr>
          <a:lstStyle>
            <a:lvl1pPr algn="l">
              <a:lnSpc>
                <a:spcPct val="80000"/>
              </a:lnSpc>
              <a:defRPr sz="5400" b="0" cap="none" spc="0" baseline="0">
                <a:solidFill>
                  <a:schemeClr val="tx2">
                    <a:alpha val="90000"/>
                  </a:schemeClr>
                </a:solidFill>
                <a:latin typeface="Intel Clear Pro" panose="020B0804020202060201" pitchFamily="34" charset="0"/>
                <a:cs typeface="Intel Clear Pro" panose="020B0804020202060201" pitchFamily="34" charset="0"/>
              </a:defRPr>
            </a:lvl1pPr>
          </a:lstStyle>
          <a:p>
            <a:r>
              <a:rPr lang="en-US" dirty="0"/>
              <a:t>54pt Intel Clear Pro</a:t>
            </a:r>
            <a:br>
              <a:rPr lang="en-US" dirty="0"/>
            </a:br>
            <a:r>
              <a:rPr lang="en-US" dirty="0"/>
              <a:t>white section break</a:t>
            </a:r>
          </a:p>
        </p:txBody>
      </p:sp>
      <p:sp>
        <p:nvSpPr>
          <p:cNvPr id="3" name="Text Placeholder 2"/>
          <p:cNvSpPr>
            <a:spLocks noGrp="1"/>
          </p:cNvSpPr>
          <p:nvPr>
            <p:ph type="body" idx="1" hasCustomPrompt="1"/>
          </p:nvPr>
        </p:nvSpPr>
        <p:spPr>
          <a:xfrm>
            <a:off x="455613" y="3241150"/>
            <a:ext cx="7772400" cy="1125140"/>
          </a:xfrm>
        </p:spPr>
        <p:txBody>
          <a:bodyPr anchor="t" anchorCtr="0">
            <a:noAutofit/>
          </a:bodyPr>
          <a:lstStyle>
            <a:lvl1pPr marL="0" indent="0">
              <a:buNone/>
              <a:defRPr sz="1600" b="0" baseline="0">
                <a:solidFill>
                  <a:schemeClr val="accent2"/>
                </a:solidFill>
                <a:latin typeface="+mn-lt"/>
                <a:cs typeface="Intel Clear" panose="020B0604020203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r>
              <a:rPr lang="en-US" dirty="0"/>
              <a:t>16pt Intel Clear Subhead</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EE2556C5-CE8C-6547-B838-EA80C61A4AF7}" type="slidenum">
              <a:rPr lang="en-US" smtClean="0"/>
              <a:pPr/>
              <a:t>‹#›</a:t>
            </a:fld>
            <a:endParaRPr lang="en-US" dirty="0"/>
          </a:p>
        </p:txBody>
      </p:sp>
    </p:spTree>
    <p:extLst>
      <p:ext uri="{BB962C8B-B14F-4D97-AF65-F5344CB8AC3E}">
        <p14:creationId xmlns:p14="http://schemas.microsoft.com/office/powerpoint/2010/main" val="3496852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secHead" preserve="1">
  <p:cSld name="2_Blue Section Break">
    <p:bg>
      <p:bgPr>
        <a:gradFill flip="none" rotWithShape="1">
          <a:gsLst>
            <a:gs pos="32000">
              <a:schemeClr val="tx2"/>
            </a:gs>
            <a:gs pos="95000">
              <a:srgbClr val="009FDF"/>
            </a:gs>
            <a:gs pos="78000">
              <a:srgbClr val="0071C5"/>
            </a:gs>
          </a:gsLst>
          <a:lin ang="19860000" scaled="0"/>
          <a:tileRect/>
        </a:gra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5883CB34-7304-ED41-AF00-05CDDF90D720}"/>
              </a:ext>
            </a:extLst>
          </p:cNvPr>
          <p:cNvPicPr>
            <a:picLocks noChangeAspect="1"/>
          </p:cNvPicPr>
          <p:nvPr userDrawn="1"/>
        </p:nvPicPr>
        <p:blipFill>
          <a:blip r:embed="rId2"/>
          <a:stretch>
            <a:fillRect/>
          </a:stretch>
        </p:blipFill>
        <p:spPr>
          <a:xfrm>
            <a:off x="0" y="0"/>
            <a:ext cx="9144000" cy="5143500"/>
          </a:xfrm>
          <a:prstGeom prst="rect">
            <a:avLst/>
          </a:prstGeom>
        </p:spPr>
      </p:pic>
      <p:sp>
        <p:nvSpPr>
          <p:cNvPr id="2" name="Title 1"/>
          <p:cNvSpPr>
            <a:spLocks noGrp="1"/>
          </p:cNvSpPr>
          <p:nvPr userDrawn="1">
            <p:ph type="title" hasCustomPrompt="1"/>
          </p:nvPr>
        </p:nvSpPr>
        <p:spPr>
          <a:xfrm>
            <a:off x="455613" y="2108062"/>
            <a:ext cx="7772400" cy="1021556"/>
          </a:xfrm>
        </p:spPr>
        <p:txBody>
          <a:bodyPr anchor="b" anchorCtr="0">
            <a:noAutofit/>
          </a:bodyPr>
          <a:lstStyle>
            <a:lvl1pPr algn="l">
              <a:lnSpc>
                <a:spcPct val="80000"/>
              </a:lnSpc>
              <a:defRPr sz="5400" b="0" cap="none" spc="0" baseline="0">
                <a:solidFill>
                  <a:schemeClr val="bg1">
                    <a:alpha val="90000"/>
                  </a:schemeClr>
                </a:solidFill>
                <a:latin typeface="Intel Clear Pro" panose="020B0804020202060201" pitchFamily="34" charset="0"/>
                <a:cs typeface="Intel Clear Pro" panose="020B0804020202060201" pitchFamily="34" charset="0"/>
              </a:defRPr>
            </a:lvl1pPr>
          </a:lstStyle>
          <a:p>
            <a:r>
              <a:rPr lang="en-US" dirty="0"/>
              <a:t>54pt Intel Clear Pro</a:t>
            </a:r>
            <a:br>
              <a:rPr lang="en-US" dirty="0"/>
            </a:br>
            <a:r>
              <a:rPr lang="en-US" dirty="0"/>
              <a:t>blue section break</a:t>
            </a:r>
          </a:p>
        </p:txBody>
      </p:sp>
      <p:sp>
        <p:nvSpPr>
          <p:cNvPr id="3" name="Text Placeholder 2"/>
          <p:cNvSpPr>
            <a:spLocks noGrp="1"/>
          </p:cNvSpPr>
          <p:nvPr userDrawn="1">
            <p:ph type="body" idx="1" hasCustomPrompt="1"/>
          </p:nvPr>
        </p:nvSpPr>
        <p:spPr>
          <a:xfrm>
            <a:off x="455613" y="3241150"/>
            <a:ext cx="7772400" cy="1125140"/>
          </a:xfrm>
        </p:spPr>
        <p:txBody>
          <a:bodyPr anchor="t" anchorCtr="0">
            <a:noAutofit/>
          </a:bodyPr>
          <a:lstStyle>
            <a:lvl1pPr marL="0" indent="0">
              <a:buNone/>
              <a:defRPr sz="1600" b="0" i="0" baseline="0">
                <a:solidFill>
                  <a:srgbClr val="F3D54E"/>
                </a:solidFill>
                <a:latin typeface="Intel Clear"/>
                <a:cs typeface="Intel Clear"/>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r>
              <a:rPr lang="en-US" dirty="0"/>
              <a:t>16pt Intel Clear Subhead</a:t>
            </a:r>
          </a:p>
        </p:txBody>
      </p:sp>
    </p:spTree>
    <p:extLst>
      <p:ext uri="{BB962C8B-B14F-4D97-AF65-F5344CB8AC3E}">
        <p14:creationId xmlns:p14="http://schemas.microsoft.com/office/powerpoint/2010/main" val="28757530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secHead" preserve="1">
  <p:cSld name="1_Blue Section Break">
    <p:bg>
      <p:bgPr>
        <a:gradFill flip="none" rotWithShape="1">
          <a:gsLst>
            <a:gs pos="32000">
              <a:schemeClr val="tx2"/>
            </a:gs>
            <a:gs pos="95000">
              <a:srgbClr val="009FDF"/>
            </a:gs>
            <a:gs pos="78000">
              <a:srgbClr val="0071C5"/>
            </a:gs>
          </a:gsLst>
          <a:lin ang="19860000" scaled="0"/>
          <a:tileRect/>
        </a:gra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501A6966-524D-364A-9F32-0520C94D5D49}"/>
              </a:ext>
            </a:extLst>
          </p:cNvPr>
          <p:cNvPicPr>
            <a:picLocks noChangeAspect="1"/>
          </p:cNvPicPr>
          <p:nvPr userDrawn="1"/>
        </p:nvPicPr>
        <p:blipFill>
          <a:blip r:embed="rId2"/>
          <a:stretch>
            <a:fillRect/>
          </a:stretch>
        </p:blipFill>
        <p:spPr>
          <a:xfrm>
            <a:off x="0" y="0"/>
            <a:ext cx="9144000" cy="5143500"/>
          </a:xfrm>
          <a:prstGeom prst="rect">
            <a:avLst/>
          </a:prstGeom>
        </p:spPr>
      </p:pic>
      <p:sp>
        <p:nvSpPr>
          <p:cNvPr id="2" name="Title 1"/>
          <p:cNvSpPr>
            <a:spLocks noGrp="1"/>
          </p:cNvSpPr>
          <p:nvPr userDrawn="1">
            <p:ph type="title" hasCustomPrompt="1"/>
          </p:nvPr>
        </p:nvSpPr>
        <p:spPr>
          <a:xfrm>
            <a:off x="455613" y="2108062"/>
            <a:ext cx="7772400" cy="1021556"/>
          </a:xfrm>
        </p:spPr>
        <p:txBody>
          <a:bodyPr anchor="b" anchorCtr="0">
            <a:noAutofit/>
          </a:bodyPr>
          <a:lstStyle>
            <a:lvl1pPr algn="l">
              <a:lnSpc>
                <a:spcPct val="80000"/>
              </a:lnSpc>
              <a:defRPr sz="5400" b="0" cap="none" spc="0" baseline="0">
                <a:solidFill>
                  <a:schemeClr val="bg1">
                    <a:alpha val="90000"/>
                  </a:schemeClr>
                </a:solidFill>
                <a:latin typeface="Intel Clear Pro" panose="020B0804020202060201" pitchFamily="34" charset="0"/>
                <a:cs typeface="Intel Clear Pro" panose="020B0804020202060201" pitchFamily="34" charset="0"/>
              </a:defRPr>
            </a:lvl1pPr>
          </a:lstStyle>
          <a:p>
            <a:r>
              <a:rPr lang="en-US" dirty="0"/>
              <a:t>54pt Intel Clear Pro</a:t>
            </a:r>
            <a:br>
              <a:rPr lang="en-US" dirty="0"/>
            </a:br>
            <a:r>
              <a:rPr lang="en-US" dirty="0"/>
              <a:t>blue section break</a:t>
            </a:r>
          </a:p>
        </p:txBody>
      </p:sp>
      <p:sp>
        <p:nvSpPr>
          <p:cNvPr id="3" name="Text Placeholder 2"/>
          <p:cNvSpPr>
            <a:spLocks noGrp="1"/>
          </p:cNvSpPr>
          <p:nvPr userDrawn="1">
            <p:ph type="body" idx="1" hasCustomPrompt="1"/>
          </p:nvPr>
        </p:nvSpPr>
        <p:spPr>
          <a:xfrm>
            <a:off x="455613" y="3241150"/>
            <a:ext cx="7772400" cy="1125140"/>
          </a:xfrm>
        </p:spPr>
        <p:txBody>
          <a:bodyPr anchor="t" anchorCtr="0">
            <a:noAutofit/>
          </a:bodyPr>
          <a:lstStyle>
            <a:lvl1pPr marL="0" indent="0">
              <a:buNone/>
              <a:defRPr sz="1600" b="0" i="0" baseline="0">
                <a:solidFill>
                  <a:srgbClr val="F3D54E"/>
                </a:solidFill>
                <a:latin typeface="Intel Clear"/>
                <a:cs typeface="Intel Clear"/>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r>
              <a:rPr lang="en-US" dirty="0"/>
              <a:t>16pt Intel Clear Subhead</a:t>
            </a:r>
          </a:p>
        </p:txBody>
      </p:sp>
    </p:spTree>
    <p:extLst>
      <p:ext uri="{BB962C8B-B14F-4D97-AF65-F5344CB8AC3E}">
        <p14:creationId xmlns:p14="http://schemas.microsoft.com/office/powerpoint/2010/main" val="4158244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secHead" preserve="1">
  <p:cSld name="Blue Section Break">
    <p:bg>
      <p:bgPr>
        <a:gradFill flip="none" rotWithShape="1">
          <a:gsLst>
            <a:gs pos="32000">
              <a:schemeClr val="tx2"/>
            </a:gs>
            <a:gs pos="95000">
              <a:srgbClr val="009FDF"/>
            </a:gs>
            <a:gs pos="78000">
              <a:srgbClr val="0071C5"/>
            </a:gs>
          </a:gsLst>
          <a:lin ang="19860000" scaled="0"/>
          <a:tileRect/>
        </a:gradFill>
        <a:effectLst/>
      </p:bgPr>
    </p:bg>
    <p:spTree>
      <p:nvGrpSpPr>
        <p:cNvPr id="1" name=""/>
        <p:cNvGrpSpPr/>
        <p:nvPr/>
      </p:nvGrpSpPr>
      <p:grpSpPr>
        <a:xfrm>
          <a:off x="0" y="0"/>
          <a:ext cx="0" cy="0"/>
          <a:chOff x="0" y="0"/>
          <a:chExt cx="0" cy="0"/>
        </a:xfrm>
      </p:grpSpPr>
      <p:sp>
        <p:nvSpPr>
          <p:cNvPr id="2" name="Title 1"/>
          <p:cNvSpPr>
            <a:spLocks noGrp="1"/>
          </p:cNvSpPr>
          <p:nvPr userDrawn="1">
            <p:ph type="title" hasCustomPrompt="1"/>
          </p:nvPr>
        </p:nvSpPr>
        <p:spPr>
          <a:xfrm>
            <a:off x="455613" y="2108062"/>
            <a:ext cx="7772400" cy="1021556"/>
          </a:xfrm>
        </p:spPr>
        <p:txBody>
          <a:bodyPr anchor="b" anchorCtr="0">
            <a:noAutofit/>
          </a:bodyPr>
          <a:lstStyle>
            <a:lvl1pPr algn="l">
              <a:lnSpc>
                <a:spcPct val="80000"/>
              </a:lnSpc>
              <a:defRPr sz="5400" b="0" cap="none" spc="0" baseline="0">
                <a:solidFill>
                  <a:schemeClr val="bg1">
                    <a:alpha val="90000"/>
                  </a:schemeClr>
                </a:solidFill>
                <a:latin typeface="Intel Clear Pro" panose="020B0804020202060201" pitchFamily="34" charset="0"/>
                <a:cs typeface="Intel Clear Pro" panose="020B0804020202060201" pitchFamily="34" charset="0"/>
              </a:defRPr>
            </a:lvl1pPr>
          </a:lstStyle>
          <a:p>
            <a:r>
              <a:rPr lang="en-US" dirty="0"/>
              <a:t>54pt Intel Clear Pro</a:t>
            </a:r>
            <a:br>
              <a:rPr lang="en-US" dirty="0"/>
            </a:br>
            <a:r>
              <a:rPr lang="en-US" dirty="0"/>
              <a:t>blue section break</a:t>
            </a:r>
          </a:p>
        </p:txBody>
      </p:sp>
      <p:sp>
        <p:nvSpPr>
          <p:cNvPr id="3" name="Text Placeholder 2"/>
          <p:cNvSpPr>
            <a:spLocks noGrp="1"/>
          </p:cNvSpPr>
          <p:nvPr userDrawn="1">
            <p:ph type="body" idx="1" hasCustomPrompt="1"/>
          </p:nvPr>
        </p:nvSpPr>
        <p:spPr>
          <a:xfrm>
            <a:off x="455613" y="3241150"/>
            <a:ext cx="7772400" cy="1125140"/>
          </a:xfrm>
        </p:spPr>
        <p:txBody>
          <a:bodyPr anchor="t" anchorCtr="0">
            <a:noAutofit/>
          </a:bodyPr>
          <a:lstStyle>
            <a:lvl1pPr marL="0" indent="0">
              <a:buNone/>
              <a:defRPr sz="1600" b="0" i="0" baseline="0">
                <a:solidFill>
                  <a:srgbClr val="F3D54E"/>
                </a:solidFill>
                <a:latin typeface="Intel Clear"/>
                <a:cs typeface="Intel Clear"/>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r>
              <a:rPr lang="en-US" dirty="0"/>
              <a:t>16pt Intel Clear Subhead</a:t>
            </a:r>
          </a:p>
        </p:txBody>
      </p:sp>
    </p:spTree>
    <p:extLst>
      <p:ext uri="{BB962C8B-B14F-4D97-AF65-F5344CB8AC3E}">
        <p14:creationId xmlns:p14="http://schemas.microsoft.com/office/powerpoint/2010/main" val="109834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Hero Text">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455613" y="2234882"/>
            <a:ext cx="7772400" cy="1125140"/>
          </a:xfrm>
        </p:spPr>
        <p:txBody>
          <a:bodyPr anchor="t" anchorCtr="0">
            <a:noAutofit/>
          </a:bodyPr>
          <a:lstStyle>
            <a:lvl1pPr marL="0" indent="0">
              <a:buNone/>
              <a:defRPr sz="4000" b="0" baseline="0">
                <a:solidFill>
                  <a:schemeClr val="accent2"/>
                </a:solidFill>
                <a:latin typeface="Intel Clear"/>
                <a:ea typeface="Intel Clear"/>
                <a:cs typeface="Intel Clear"/>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r>
              <a:rPr lang="en-US" dirty="0"/>
              <a:t>40pt Intel Clear Light Body.</a:t>
            </a:r>
            <a:br>
              <a:rPr lang="en-US" dirty="0"/>
            </a:br>
            <a:r>
              <a:rPr lang="en-US" dirty="0"/>
              <a:t>For content that is not a section, but has a big idea in text only.</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EE2556C5-CE8C-6547-B838-EA80C61A4AF7}" type="slidenum">
              <a:rPr lang="en-US" smtClean="0"/>
              <a:pPr/>
              <a:t>‹#›</a:t>
            </a:fld>
            <a:endParaRPr lang="en-US" dirty="0"/>
          </a:p>
        </p:txBody>
      </p:sp>
      <p:sp>
        <p:nvSpPr>
          <p:cNvPr id="7" name="Title 1"/>
          <p:cNvSpPr>
            <a:spLocks noGrp="1"/>
          </p:cNvSpPr>
          <p:nvPr>
            <p:ph type="title" hasCustomPrompt="1"/>
          </p:nvPr>
        </p:nvSpPr>
        <p:spPr>
          <a:xfrm>
            <a:off x="455613" y="1101794"/>
            <a:ext cx="7772400" cy="1021556"/>
          </a:xfrm>
        </p:spPr>
        <p:txBody>
          <a:bodyPr anchor="b" anchorCtr="0">
            <a:noAutofit/>
          </a:bodyPr>
          <a:lstStyle>
            <a:lvl1pPr algn="l">
              <a:lnSpc>
                <a:spcPct val="80000"/>
              </a:lnSpc>
              <a:defRPr sz="4000" b="0" cap="none" spc="0" baseline="0">
                <a:solidFill>
                  <a:schemeClr val="tx2"/>
                </a:solidFill>
                <a:latin typeface="Intel Clear" panose="020B0604020203020204" pitchFamily="34" charset="0"/>
                <a:ea typeface="Intel Clear" panose="020B0604020203020204" pitchFamily="34" charset="0"/>
                <a:cs typeface="Intel Clear" panose="020B0604020203020204" pitchFamily="34" charset="0"/>
              </a:defRPr>
            </a:lvl1pPr>
          </a:lstStyle>
          <a:p>
            <a:r>
              <a:rPr lang="en-US" dirty="0"/>
              <a:t>40pt Intel Clear Heading</a:t>
            </a:r>
          </a:p>
        </p:txBody>
      </p:sp>
    </p:spTree>
    <p:extLst>
      <p:ext uri="{BB962C8B-B14F-4D97-AF65-F5344CB8AC3E}">
        <p14:creationId xmlns:p14="http://schemas.microsoft.com/office/powerpoint/2010/main" val="1070940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5_Title Slide with Linear Gradient">
    <p:bg>
      <p:bgPr>
        <a:gradFill flip="none" rotWithShape="1">
          <a:gsLst>
            <a:gs pos="32000">
              <a:schemeClr val="tx2"/>
            </a:gs>
            <a:gs pos="95000">
              <a:srgbClr val="009FDF"/>
            </a:gs>
            <a:gs pos="78000">
              <a:srgbClr val="0071C5"/>
            </a:gs>
          </a:gsLst>
          <a:lin ang="19860000" scaled="0"/>
          <a:tileRect/>
        </a:gra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17AD3550-441D-0F48-9656-F28389FF4C73}"/>
              </a:ext>
            </a:extLst>
          </p:cNvPr>
          <p:cNvPicPr>
            <a:picLocks noChangeAspect="1"/>
          </p:cNvPicPr>
          <p:nvPr userDrawn="1"/>
        </p:nvPicPr>
        <p:blipFill>
          <a:blip r:embed="rId2"/>
          <a:stretch>
            <a:fillRect/>
          </a:stretch>
        </p:blipFill>
        <p:spPr>
          <a:xfrm>
            <a:off x="0" y="0"/>
            <a:ext cx="9144000" cy="5143500"/>
          </a:xfrm>
          <a:prstGeom prst="rect">
            <a:avLst/>
          </a:prstGeom>
        </p:spPr>
      </p:pic>
    </p:spTree>
    <p:extLst>
      <p:ext uri="{BB962C8B-B14F-4D97-AF65-F5344CB8AC3E}">
        <p14:creationId xmlns:p14="http://schemas.microsoft.com/office/powerpoint/2010/main" val="1022181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Blue Section Break Image">
    <p:bg>
      <p:bgPr>
        <a:gradFill>
          <a:gsLst>
            <a:gs pos="32000">
              <a:schemeClr val="tx2"/>
            </a:gs>
            <a:gs pos="95000">
              <a:srgbClr val="009FDF"/>
            </a:gs>
            <a:gs pos="78000">
              <a:srgbClr val="0071C5"/>
            </a:gs>
          </a:gsLst>
          <a:lin ang="19860000" scaled="0"/>
        </a:gra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613" y="2260088"/>
            <a:ext cx="7772400" cy="1021556"/>
          </a:xfrm>
        </p:spPr>
        <p:txBody>
          <a:bodyPr anchor="b" anchorCtr="0">
            <a:noAutofit/>
          </a:bodyPr>
          <a:lstStyle>
            <a:lvl1pPr algn="l">
              <a:lnSpc>
                <a:spcPct val="80000"/>
              </a:lnSpc>
              <a:defRPr sz="5400" b="0" cap="none" spc="0" baseline="0">
                <a:solidFill>
                  <a:schemeClr val="bg1">
                    <a:alpha val="90000"/>
                  </a:schemeClr>
                </a:solidFill>
                <a:latin typeface="Intel Clear Pro" panose="020B0804020202060201" pitchFamily="34" charset="0"/>
                <a:cs typeface="Intel Clear Pro" panose="020B0804020202060201" pitchFamily="34" charset="0"/>
              </a:defRPr>
            </a:lvl1pPr>
          </a:lstStyle>
          <a:p>
            <a:r>
              <a:rPr lang="en-US" dirty="0"/>
              <a:t>54pt Intel Clear Pro blue section</a:t>
            </a:r>
          </a:p>
        </p:txBody>
      </p:sp>
      <p:sp>
        <p:nvSpPr>
          <p:cNvPr id="3" name="Text Placeholder 2"/>
          <p:cNvSpPr>
            <a:spLocks noGrp="1"/>
          </p:cNvSpPr>
          <p:nvPr>
            <p:ph type="body" idx="1" hasCustomPrompt="1"/>
          </p:nvPr>
        </p:nvSpPr>
        <p:spPr>
          <a:xfrm>
            <a:off x="455613" y="3348787"/>
            <a:ext cx="7772400" cy="1125140"/>
          </a:xfrm>
        </p:spPr>
        <p:txBody>
          <a:bodyPr anchor="t" anchorCtr="0">
            <a:noAutofit/>
          </a:bodyPr>
          <a:lstStyle>
            <a:lvl1pPr marL="0" indent="0">
              <a:buNone/>
              <a:defRPr sz="1600" b="0" baseline="0">
                <a:solidFill>
                  <a:schemeClr val="accent3"/>
                </a:solidFill>
                <a:latin typeface="+mn-lt"/>
                <a:cs typeface="Intel Clear" panose="020B0604020203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r>
              <a:rPr lang="en-US" dirty="0"/>
              <a:t>16pt Intel Clear Subhead</a:t>
            </a:r>
          </a:p>
        </p:txBody>
      </p:sp>
      <p:sp>
        <p:nvSpPr>
          <p:cNvPr id="5" name="Picture Placeholder 4"/>
          <p:cNvSpPr>
            <a:spLocks noGrp="1"/>
          </p:cNvSpPr>
          <p:nvPr>
            <p:ph type="pic" sz="quarter" idx="13" hasCustomPrompt="1"/>
          </p:nvPr>
        </p:nvSpPr>
        <p:spPr>
          <a:xfrm>
            <a:off x="0" y="1"/>
            <a:ext cx="9144000" cy="2574131"/>
          </a:xfrm>
          <a:solidFill>
            <a:schemeClr val="bg2">
              <a:lumMod val="60000"/>
              <a:lumOff val="40000"/>
            </a:schemeClr>
          </a:solidFill>
        </p:spPr>
        <p:txBody>
          <a:bodyPr/>
          <a:lstStyle>
            <a:lvl1pPr>
              <a:defRPr baseline="0">
                <a:solidFill>
                  <a:srgbClr val="0071C5"/>
                </a:solidFill>
              </a:defRPr>
            </a:lvl1pPr>
          </a:lstStyle>
          <a:p>
            <a:r>
              <a:rPr lang="en-US" dirty="0"/>
              <a:t>Insert photo here. Drag picture to placeholder or click icon to add.</a:t>
            </a:r>
          </a:p>
        </p:txBody>
      </p:sp>
    </p:spTree>
    <p:extLst>
      <p:ext uri="{BB962C8B-B14F-4D97-AF65-F5344CB8AC3E}">
        <p14:creationId xmlns:p14="http://schemas.microsoft.com/office/powerpoint/2010/main" val="2384580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EE2556C5-CE8C-6547-B838-EA80C61A4AF7}" type="slidenum">
              <a:rPr lang="en-US" smtClean="0"/>
              <a:pPr/>
              <a:t>‹#›</a:t>
            </a:fld>
            <a:endParaRPr lang="en-US" dirty="0"/>
          </a:p>
        </p:txBody>
      </p:sp>
      <p:sp>
        <p:nvSpPr>
          <p:cNvPr id="6" name="Title 6"/>
          <p:cNvSpPr>
            <a:spLocks noGrp="1"/>
          </p:cNvSpPr>
          <p:nvPr>
            <p:ph type="title"/>
          </p:nvPr>
        </p:nvSpPr>
        <p:spPr>
          <a:xfrm>
            <a:off x="455613" y="308848"/>
            <a:ext cx="8229600" cy="868680"/>
          </a:xfrm>
        </p:spPr>
        <p:txBody>
          <a:bodyPr/>
          <a:lstStyle>
            <a:lvl1pPr marL="0" marR="0" indent="0" algn="l" defTabSz="457200" rtl="0" eaLnBrk="1" fontAlgn="auto" latinLnBrk="0" hangingPunct="1">
              <a:lnSpc>
                <a:spcPts val="3000"/>
              </a:lnSpc>
              <a:spcBef>
                <a:spcPct val="0"/>
              </a:spcBef>
              <a:spcAft>
                <a:spcPts val="0"/>
              </a:spcAft>
              <a:buClrTx/>
              <a:buSzTx/>
              <a:buFontTx/>
              <a:buNone/>
              <a:tabLst/>
              <a:defRPr b="0" i="0" baseline="0">
                <a:solidFill>
                  <a:schemeClr val="tx2"/>
                </a:solidFill>
                <a:latin typeface="Intel Clear Pro" panose="020B0804020202060201" pitchFamily="34" charset="77"/>
                <a:ea typeface="Intel Clear Pro" panose="020B0804020202060201" pitchFamily="34" charset="77"/>
                <a:cs typeface="Intel Clear Pro" panose="020B0804020202060201" pitchFamily="34" charset="77"/>
              </a:defRPr>
            </a:lvl1pPr>
          </a:lstStyle>
          <a:p>
            <a:endParaRPr lang="en-US" dirty="0"/>
          </a:p>
        </p:txBody>
      </p:sp>
    </p:spTree>
    <p:extLst>
      <p:ext uri="{BB962C8B-B14F-4D97-AF65-F5344CB8AC3E}">
        <p14:creationId xmlns:p14="http://schemas.microsoft.com/office/powerpoint/2010/main" val="3372450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E2556C5-CE8C-6547-B838-EA80C61A4AF7}" type="slidenum">
              <a:rPr lang="en-US" smtClean="0"/>
              <a:pPr/>
              <a:t>‹#›</a:t>
            </a:fld>
            <a:endParaRPr lang="en-US" dirty="0"/>
          </a:p>
        </p:txBody>
      </p:sp>
    </p:spTree>
    <p:extLst>
      <p:ext uri="{BB962C8B-B14F-4D97-AF65-F5344CB8AC3E}">
        <p14:creationId xmlns:p14="http://schemas.microsoft.com/office/powerpoint/2010/main" val="1629885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blank" preserve="1">
  <p:cSld name="Back Cover Radial Gradient">
    <p:bg>
      <p:bgPr>
        <a:gradFill flip="none" rotWithShape="1">
          <a:gsLst>
            <a:gs pos="32000">
              <a:schemeClr val="tx2"/>
            </a:gs>
            <a:gs pos="95000">
              <a:srgbClr val="009FDF"/>
            </a:gs>
            <a:gs pos="78000">
              <a:srgbClr val="0071C5"/>
            </a:gs>
          </a:gsLst>
          <a:lin ang="19860000" scaled="0"/>
          <a:tileRect/>
        </a:gradFill>
        <a:effectLst/>
      </p:bgPr>
    </p:bg>
    <p:spTree>
      <p:nvGrpSpPr>
        <p:cNvPr id="1" name=""/>
        <p:cNvGrpSpPr/>
        <p:nvPr/>
      </p:nvGrpSpPr>
      <p:grpSpPr>
        <a:xfrm>
          <a:off x="0" y="0"/>
          <a:ext cx="0" cy="0"/>
          <a:chOff x="0" y="0"/>
          <a:chExt cx="0" cy="0"/>
        </a:xfrm>
      </p:grpSpPr>
      <p:pic>
        <p:nvPicPr>
          <p:cNvPr id="4" name="Picture 2" descr="\\.psf\Home\Desktop\Intel.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477432" y="1875130"/>
            <a:ext cx="2108795" cy="1389888"/>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16980153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blank" preserve="1">
  <p:cSld name="1_Back Cover Radial Gradient">
    <p:bg>
      <p:bgPr>
        <a:gradFill flip="none" rotWithShape="1">
          <a:gsLst>
            <a:gs pos="32000">
              <a:schemeClr val="tx2"/>
            </a:gs>
            <a:gs pos="95000">
              <a:srgbClr val="009FDF"/>
            </a:gs>
            <a:gs pos="78000">
              <a:srgbClr val="0071C5"/>
            </a:gs>
          </a:gsLst>
          <a:lin ang="19860000" scaled="0"/>
          <a:tileRect/>
        </a:gradFill>
        <a:effectLst/>
      </p:bgPr>
    </p:bg>
    <p:spTree>
      <p:nvGrpSpPr>
        <p:cNvPr id="1" name=""/>
        <p:cNvGrpSpPr/>
        <p:nvPr/>
      </p:nvGrpSpPr>
      <p:grpSpPr>
        <a:xfrm>
          <a:off x="0" y="0"/>
          <a:ext cx="0" cy="0"/>
          <a:chOff x="0" y="0"/>
          <a:chExt cx="0" cy="0"/>
        </a:xfrm>
      </p:grpSpPr>
      <p:pic>
        <p:nvPicPr>
          <p:cNvPr id="3" name="Picture 2" descr="int_experience_hrz_wht_rgb_3000.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48779" y="1874822"/>
            <a:ext cx="3646443" cy="1514490"/>
          </a:xfrm>
          <a:prstGeom prst="rect">
            <a:avLst/>
          </a:prstGeom>
        </p:spPr>
      </p:pic>
    </p:spTree>
    <p:extLst>
      <p:ext uri="{BB962C8B-B14F-4D97-AF65-F5344CB8AC3E}">
        <p14:creationId xmlns:p14="http://schemas.microsoft.com/office/powerpoint/2010/main" val="760963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p:bg>
      <p:bgPr>
        <a:gradFill>
          <a:gsLst>
            <a:gs pos="30000">
              <a:schemeClr val="tx2"/>
            </a:gs>
            <a:gs pos="100000">
              <a:srgbClr val="009FDF"/>
            </a:gs>
            <a:gs pos="65000">
              <a:srgbClr val="0071C5"/>
            </a:gs>
          </a:gsLst>
          <a:lin ang="19860000" scaled="0"/>
        </a:gradFill>
        <a:effectLst/>
      </p:bgPr>
    </p:bg>
    <p:spTree>
      <p:nvGrpSpPr>
        <p:cNvPr id="1" name=""/>
        <p:cNvGrpSpPr/>
        <p:nvPr/>
      </p:nvGrpSpPr>
      <p:grpSpPr>
        <a:xfrm>
          <a:off x="0" y="0"/>
          <a:ext cx="0" cy="0"/>
          <a:chOff x="0" y="0"/>
          <a:chExt cx="0" cy="0"/>
        </a:xfrm>
      </p:grpSpPr>
      <p:sp>
        <p:nvSpPr>
          <p:cNvPr id="10" name="Picture Placeholder 8"/>
          <p:cNvSpPr>
            <a:spLocks noGrp="1"/>
          </p:cNvSpPr>
          <p:nvPr>
            <p:ph type="pic" sz="quarter" idx="13" hasCustomPrompt="1"/>
          </p:nvPr>
        </p:nvSpPr>
        <p:spPr>
          <a:xfrm>
            <a:off x="0" y="0"/>
            <a:ext cx="9144000" cy="4768850"/>
          </a:xfrm>
          <a:solidFill>
            <a:schemeClr val="bg2">
              <a:lumMod val="60000"/>
              <a:lumOff val="40000"/>
            </a:schemeClr>
          </a:solidFill>
        </p:spPr>
        <p:txBody>
          <a:bodyPr/>
          <a:lstStyle>
            <a:lvl1pPr marL="0" marR="0" indent="0" algn="l" defTabSz="457200" rtl="0" eaLnBrk="1" fontAlgn="auto" latinLnBrk="0" hangingPunct="1">
              <a:lnSpc>
                <a:spcPct val="100000"/>
              </a:lnSpc>
              <a:spcBef>
                <a:spcPts val="1200"/>
              </a:spcBef>
              <a:spcAft>
                <a:spcPts val="0"/>
              </a:spcAft>
              <a:buClrTx/>
              <a:buSzTx/>
              <a:buFont typeface="Wingdings" panose="05000000000000000000" pitchFamily="2" charset="2"/>
              <a:buNone/>
              <a:tabLst/>
              <a:defRPr baseline="0"/>
            </a:lvl1pPr>
          </a:lstStyle>
          <a:p>
            <a:r>
              <a:rPr lang="en-US" dirty="0"/>
              <a:t>Insert photo here. Drag picture to placeholder or click icon to add.</a:t>
            </a:r>
          </a:p>
        </p:txBody>
      </p:sp>
      <p:pic>
        <p:nvPicPr>
          <p:cNvPr id="9" name="Picture 2"/>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451797" y="383169"/>
            <a:ext cx="1248049" cy="829850"/>
          </a:xfrm>
          <a:prstGeom prst="rect">
            <a:avLst/>
          </a:prstGeom>
          <a:noFill/>
          <a:extLst>
            <a:ext uri="{909E8E84-426E-40dd-AFC4-6F175D3DCCD1}">
              <a14:hiddenFill xmlns="" xmlns:a14="http://schemas.microsoft.com/office/drawing/2010/main">
                <a:solidFill>
                  <a:srgbClr val="FFFFFF"/>
                </a:solidFill>
              </a14:hiddenFill>
            </a:ext>
          </a:extLst>
        </p:spPr>
      </p:pic>
      <p:sp>
        <p:nvSpPr>
          <p:cNvPr id="13" name="Title 1"/>
          <p:cNvSpPr>
            <a:spLocks noGrp="1"/>
          </p:cNvSpPr>
          <p:nvPr>
            <p:ph type="ctrTitle" hasCustomPrompt="1"/>
          </p:nvPr>
        </p:nvSpPr>
        <p:spPr>
          <a:xfrm>
            <a:off x="444687" y="2479422"/>
            <a:ext cx="8212886" cy="1102519"/>
          </a:xfrm>
        </p:spPr>
        <p:txBody>
          <a:bodyPr lIns="0" rIns="0" anchor="b" anchorCtr="0">
            <a:noAutofit/>
          </a:bodyPr>
          <a:lstStyle>
            <a:lvl1pPr>
              <a:lnSpc>
                <a:spcPct val="80000"/>
              </a:lnSpc>
              <a:defRPr sz="6500" b="0" spc="0" baseline="0">
                <a:solidFill>
                  <a:schemeClr val="bg1">
                    <a:alpha val="90000"/>
                  </a:schemeClr>
                </a:solidFill>
                <a:latin typeface="Intel Clear Pro" panose="020B0804020202060201" pitchFamily="34" charset="0"/>
                <a:cs typeface="Intel Clear Pro" panose="020B0804020202060201" pitchFamily="34" charset="0"/>
              </a:defRPr>
            </a:lvl1pPr>
          </a:lstStyle>
          <a:p>
            <a:r>
              <a:rPr lang="en-US" dirty="0"/>
              <a:t>65pt Intel Clear pro Title</a:t>
            </a:r>
            <a:br>
              <a:rPr lang="en-US" dirty="0"/>
            </a:br>
            <a:r>
              <a:rPr lang="en-US" dirty="0"/>
              <a:t>with image</a:t>
            </a:r>
          </a:p>
        </p:txBody>
      </p:sp>
      <p:sp>
        <p:nvSpPr>
          <p:cNvPr id="14" name="Subtitle 2"/>
          <p:cNvSpPr>
            <a:spLocks noGrp="1"/>
          </p:cNvSpPr>
          <p:nvPr>
            <p:ph type="subTitle" idx="1" hasCustomPrompt="1"/>
          </p:nvPr>
        </p:nvSpPr>
        <p:spPr>
          <a:xfrm>
            <a:off x="455613" y="3493008"/>
            <a:ext cx="6330212" cy="925360"/>
          </a:xfrm>
        </p:spPr>
        <p:txBody>
          <a:bodyPr lIns="0" rIns="0">
            <a:noAutofit/>
          </a:bodyPr>
          <a:lstStyle>
            <a:lvl1pPr marL="0" indent="0" algn="l">
              <a:buNone/>
              <a:defRPr sz="1600" b="0" i="0" baseline="0">
                <a:solidFill>
                  <a:schemeClr val="accent3"/>
                </a:solidFill>
                <a:latin typeface="Intel Clear"/>
                <a:cs typeface="Intel Clear"/>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16pt Intel Clear Subhead, Date, Etc.</a:t>
            </a:r>
          </a:p>
        </p:txBody>
      </p:sp>
    </p:spTree>
    <p:extLst>
      <p:ext uri="{BB962C8B-B14F-4D97-AF65-F5344CB8AC3E}">
        <p14:creationId xmlns:p14="http://schemas.microsoft.com/office/powerpoint/2010/main" val="1808324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Bulleted Tex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EE2556C5-CE8C-6547-B838-EA80C61A4AF7}" type="slidenum">
              <a:rPr lang="en-US" smtClean="0"/>
              <a:pPr/>
              <a:t>‹#›</a:t>
            </a:fld>
            <a:endParaRPr lang="en-US" dirty="0"/>
          </a:p>
        </p:txBody>
      </p:sp>
      <p:sp>
        <p:nvSpPr>
          <p:cNvPr id="7" name="Title 6"/>
          <p:cNvSpPr>
            <a:spLocks noGrp="1"/>
          </p:cNvSpPr>
          <p:nvPr>
            <p:ph type="title" hasCustomPrompt="1"/>
          </p:nvPr>
        </p:nvSpPr>
        <p:spPr>
          <a:xfrm>
            <a:off x="455613" y="308848"/>
            <a:ext cx="8229600" cy="868680"/>
          </a:xfrm>
        </p:spPr>
        <p:txBody>
          <a:bodyPr/>
          <a:lstStyle>
            <a:lvl1pPr>
              <a:defRPr b="0" i="0" baseline="0">
                <a:solidFill>
                  <a:schemeClr val="tx2"/>
                </a:solidFill>
                <a:latin typeface="Intel Clear Pro" panose="020B0804020202060201" pitchFamily="34" charset="77"/>
                <a:ea typeface="Intel Clear Pro" panose="020B0804020202060201" pitchFamily="34" charset="77"/>
                <a:cs typeface="Intel Clear Pro" panose="020B0804020202060201" pitchFamily="34" charset="77"/>
              </a:defRPr>
            </a:lvl1pPr>
          </a:lstStyle>
          <a:p>
            <a:r>
              <a:rPr lang="en-US" dirty="0"/>
              <a:t>33pt Intel Clear Pro Headline</a:t>
            </a:r>
          </a:p>
        </p:txBody>
      </p:sp>
      <p:sp>
        <p:nvSpPr>
          <p:cNvPr id="9" name="Content Placeholder 8"/>
          <p:cNvSpPr>
            <a:spLocks noGrp="1"/>
          </p:cNvSpPr>
          <p:nvPr>
            <p:ph sz="quarter" idx="13" hasCustomPrompt="1"/>
          </p:nvPr>
        </p:nvSpPr>
        <p:spPr>
          <a:xfrm>
            <a:off x="455613" y="1203325"/>
            <a:ext cx="8228012" cy="3425825"/>
          </a:xfrm>
        </p:spPr>
        <p:txBody>
          <a:bodyPr/>
          <a:lstStyle>
            <a:lvl1pPr>
              <a:defRPr>
                <a:solidFill>
                  <a:srgbClr val="0071C5"/>
                </a:solidFill>
              </a:defRPr>
            </a:lvl1pPr>
            <a:lvl2pPr>
              <a:defRPr sz="1800">
                <a:solidFill>
                  <a:schemeClr val="tx2"/>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dirty="0"/>
              <a:t>18pt Intel Clear body text</a:t>
            </a:r>
          </a:p>
          <a:p>
            <a:pPr lvl="1"/>
            <a:r>
              <a:rPr lang="en-US" dirty="0"/>
              <a:t>18pt Intel Clear bullet one</a:t>
            </a:r>
          </a:p>
          <a:p>
            <a:pPr lvl="2"/>
            <a:r>
              <a:rPr lang="en-US" dirty="0"/>
              <a:t>18pt Intel Clear sub-bullet</a:t>
            </a:r>
          </a:p>
          <a:p>
            <a:pPr lvl="3"/>
            <a:r>
              <a:rPr lang="en-US" dirty="0"/>
              <a:t>16pt Intel Clear fourth level</a:t>
            </a:r>
          </a:p>
          <a:p>
            <a:pPr lvl="4"/>
            <a:r>
              <a:rPr lang="en-US" dirty="0" err="1"/>
              <a:t>14pt</a:t>
            </a:r>
            <a:r>
              <a:rPr lang="en-US" dirty="0"/>
              <a:t> Intel Clear fifth level</a:t>
            </a:r>
          </a:p>
        </p:txBody>
      </p:sp>
    </p:spTree>
    <p:extLst>
      <p:ext uri="{BB962C8B-B14F-4D97-AF65-F5344CB8AC3E}">
        <p14:creationId xmlns:p14="http://schemas.microsoft.com/office/powerpoint/2010/main" val="13585118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ntent with Image">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EE2556C5-CE8C-6547-B838-EA80C61A4AF7}" type="slidenum">
              <a:rPr lang="en-US" smtClean="0"/>
              <a:pPr/>
              <a:t>‹#›</a:t>
            </a:fld>
            <a:endParaRPr lang="en-US" dirty="0"/>
          </a:p>
        </p:txBody>
      </p:sp>
      <p:sp>
        <p:nvSpPr>
          <p:cNvPr id="15" name="Content Placeholder 2"/>
          <p:cNvSpPr>
            <a:spLocks noGrp="1"/>
          </p:cNvSpPr>
          <p:nvPr>
            <p:ph sz="half" idx="1" hasCustomPrompt="1"/>
          </p:nvPr>
        </p:nvSpPr>
        <p:spPr>
          <a:xfrm>
            <a:off x="455613" y="1203324"/>
            <a:ext cx="4006851" cy="3425825"/>
          </a:xfrm>
        </p:spPr>
        <p:txBody>
          <a:bodyPr vert="horz" lIns="0" tIns="0" rIns="0" bIns="0" rtlCol="0">
            <a:noAutofit/>
          </a:bodyPr>
          <a:lstStyle>
            <a:lvl1pPr>
              <a:defRPr lang="en-US" dirty="0" smtClean="0"/>
            </a:lvl1pPr>
            <a:lvl2pPr>
              <a:defRPr lang="en-US" dirty="0" smtClean="0">
                <a:solidFill>
                  <a:schemeClr val="tx2"/>
                </a:solidFill>
              </a:defRPr>
            </a:lvl2pPr>
            <a:lvl3pPr>
              <a:defRPr lang="en-US" sz="1400" dirty="0" smtClean="0">
                <a:solidFill>
                  <a:schemeClr val="tx2"/>
                </a:solidFill>
              </a:defRPr>
            </a:lvl3pPr>
            <a:lvl4pPr>
              <a:defRPr lang="en-US" sz="1200" dirty="0" smtClean="0">
                <a:solidFill>
                  <a:schemeClr val="tx2"/>
                </a:solidFill>
              </a:defRPr>
            </a:lvl4pPr>
            <a:lvl5pPr>
              <a:defRPr lang="en-US" sz="1200" dirty="0">
                <a:solidFill>
                  <a:schemeClr val="tx2"/>
                </a:solidFill>
              </a:defRPr>
            </a:lvl5pPr>
          </a:lstStyle>
          <a:p>
            <a:pPr marR="0" lvl="0" fontAlgn="auto">
              <a:lnSpc>
                <a:spcPct val="100000"/>
              </a:lnSpc>
              <a:buClrTx/>
              <a:buSzTx/>
              <a:tabLst/>
            </a:pPr>
            <a:r>
              <a:rPr lang="en-US" dirty="0"/>
              <a:t>18pt Intel Clear body text</a:t>
            </a:r>
          </a:p>
          <a:p>
            <a:pPr marR="0" lvl="1" fontAlgn="auto">
              <a:lnSpc>
                <a:spcPct val="100000"/>
              </a:lnSpc>
              <a:spcAft>
                <a:spcPts val="0"/>
              </a:spcAft>
              <a:buClrTx/>
              <a:buSzTx/>
              <a:tabLst/>
            </a:pPr>
            <a:r>
              <a:rPr lang="en-US" dirty="0"/>
              <a:t>16pt Intel Clear bullet one</a:t>
            </a:r>
          </a:p>
          <a:p>
            <a:pPr lvl="2"/>
            <a:r>
              <a:rPr lang="en-US" dirty="0" err="1"/>
              <a:t>14pt</a:t>
            </a:r>
            <a:r>
              <a:rPr lang="en-US" dirty="0"/>
              <a:t> Intel Clear third level</a:t>
            </a:r>
          </a:p>
          <a:p>
            <a:pPr lvl="3"/>
            <a:r>
              <a:rPr lang="en-US" dirty="0" err="1"/>
              <a:t>12pt</a:t>
            </a:r>
            <a:r>
              <a:rPr lang="en-US" dirty="0"/>
              <a:t> Intel Clear fourth level</a:t>
            </a:r>
          </a:p>
          <a:p>
            <a:pPr lvl="4"/>
            <a:r>
              <a:rPr lang="en-US" dirty="0" err="1"/>
              <a:t>12pt</a:t>
            </a:r>
            <a:r>
              <a:rPr lang="en-US" dirty="0"/>
              <a:t> Intel Clear fifth level</a:t>
            </a:r>
          </a:p>
        </p:txBody>
      </p:sp>
      <p:sp>
        <p:nvSpPr>
          <p:cNvPr id="8" name="Title 6"/>
          <p:cNvSpPr>
            <a:spLocks noGrp="1"/>
          </p:cNvSpPr>
          <p:nvPr>
            <p:ph type="title" hasCustomPrompt="1"/>
          </p:nvPr>
        </p:nvSpPr>
        <p:spPr>
          <a:xfrm>
            <a:off x="455613" y="308848"/>
            <a:ext cx="8229600" cy="868680"/>
          </a:xfrm>
        </p:spPr>
        <p:txBody>
          <a:bodyPr/>
          <a:lstStyle>
            <a:lvl1pPr marL="0" marR="0" indent="0" algn="l" defTabSz="457200" rtl="0" eaLnBrk="1" fontAlgn="auto" latinLnBrk="0" hangingPunct="1">
              <a:lnSpc>
                <a:spcPts val="3000"/>
              </a:lnSpc>
              <a:spcBef>
                <a:spcPct val="0"/>
              </a:spcBef>
              <a:spcAft>
                <a:spcPts val="0"/>
              </a:spcAft>
              <a:buClrTx/>
              <a:buSzTx/>
              <a:buFontTx/>
              <a:buNone/>
              <a:tabLst/>
              <a:defRPr b="0" i="0" baseline="0">
                <a:solidFill>
                  <a:schemeClr val="tx2"/>
                </a:solidFill>
                <a:latin typeface="Intel Clear"/>
                <a:cs typeface="Intel Clear"/>
              </a:defRPr>
            </a:lvl1pPr>
          </a:lstStyle>
          <a:p>
            <a:r>
              <a:rPr kumimoji="0" lang="en-US" sz="3300" b="0" i="0" u="none" strike="noStrike" kern="1200" cap="none" spc="0" normalizeH="0" baseline="0" noProof="0" dirty="0">
                <a:ln>
                  <a:noFill/>
                </a:ln>
                <a:solidFill>
                  <a:srgbClr val="003C71"/>
                </a:solidFill>
                <a:effectLst/>
                <a:uLnTx/>
                <a:uFillTx/>
                <a:latin typeface="Intel Clear Pro" panose="020B0804020202060201" pitchFamily="34" charset="77"/>
                <a:ea typeface="Intel Clear Pro" panose="020B0804020202060201" pitchFamily="34" charset="77"/>
                <a:cs typeface="Intel Clear Pro" panose="020B0804020202060201" pitchFamily="34" charset="77"/>
              </a:rPr>
              <a:t>33pt Intel Clear Pro Headline</a:t>
            </a:r>
            <a:endParaRPr lang="en-US" dirty="0"/>
          </a:p>
        </p:txBody>
      </p:sp>
      <p:sp>
        <p:nvSpPr>
          <p:cNvPr id="9" name="Picture Placeholder 8"/>
          <p:cNvSpPr>
            <a:spLocks noGrp="1"/>
          </p:cNvSpPr>
          <p:nvPr>
            <p:ph type="pic" sz="quarter" idx="13"/>
          </p:nvPr>
        </p:nvSpPr>
        <p:spPr>
          <a:xfrm>
            <a:off x="4830763" y="943430"/>
            <a:ext cx="3181123" cy="1670950"/>
          </a:xfrm>
          <a:solidFill>
            <a:schemeClr val="bg2">
              <a:lumMod val="60000"/>
              <a:lumOff val="40000"/>
            </a:schemeClr>
          </a:solidFill>
        </p:spPr>
        <p:txBody>
          <a:bodyPr/>
          <a:lstStyle>
            <a:lvl1pPr>
              <a:defRPr sz="1800">
                <a:latin typeface="Intel Clear"/>
              </a:defRPr>
            </a:lvl1pPr>
          </a:lstStyle>
          <a:p>
            <a:r>
              <a:rPr lang="en-US" sz="1100" smtClean="0">
                <a:latin typeface="Arial"/>
              </a:rPr>
              <a:t>Click icon to add picture</a:t>
            </a:r>
            <a:endParaRPr lang="en-US" sz="1100" dirty="0">
              <a:latin typeface="Arial"/>
            </a:endParaRPr>
          </a:p>
        </p:txBody>
      </p:sp>
      <p:sp>
        <p:nvSpPr>
          <p:cNvPr id="10" name="Picture Placeholder 8"/>
          <p:cNvSpPr>
            <a:spLocks noGrp="1"/>
          </p:cNvSpPr>
          <p:nvPr>
            <p:ph type="pic" sz="quarter" idx="14"/>
          </p:nvPr>
        </p:nvSpPr>
        <p:spPr>
          <a:xfrm>
            <a:off x="4830763" y="2843897"/>
            <a:ext cx="3181123" cy="1670950"/>
          </a:xfrm>
          <a:solidFill>
            <a:schemeClr val="bg2">
              <a:lumMod val="60000"/>
              <a:lumOff val="40000"/>
            </a:schemeClr>
          </a:solidFill>
        </p:spPr>
        <p:txBody>
          <a:bodyPr/>
          <a:lstStyle>
            <a:lvl1pPr>
              <a:defRPr sz="1800">
                <a:latin typeface="Intel Clear"/>
              </a:defRPr>
            </a:lvl1pPr>
          </a:lstStyle>
          <a:p>
            <a:r>
              <a:rPr lang="en-US" sz="1100" smtClean="0">
                <a:latin typeface="Arial"/>
              </a:rPr>
              <a:t>Click icon to add picture</a:t>
            </a:r>
            <a:endParaRPr lang="en-US" sz="1100" dirty="0">
              <a:latin typeface="Arial"/>
            </a:endParaRPr>
          </a:p>
        </p:txBody>
      </p:sp>
    </p:spTree>
    <p:extLst>
      <p:ext uri="{BB962C8B-B14F-4D97-AF65-F5344CB8AC3E}">
        <p14:creationId xmlns:p14="http://schemas.microsoft.com/office/powerpoint/2010/main" val="2598914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EE2556C5-CE8C-6547-B838-EA80C61A4AF7}" type="slidenum">
              <a:rPr lang="en-US" smtClean="0"/>
              <a:pPr/>
              <a:t>‹#›</a:t>
            </a:fld>
            <a:endParaRPr lang="en-US" dirty="0"/>
          </a:p>
        </p:txBody>
      </p:sp>
      <p:sp>
        <p:nvSpPr>
          <p:cNvPr id="15" name="Content Placeholder 2"/>
          <p:cNvSpPr>
            <a:spLocks noGrp="1"/>
          </p:cNvSpPr>
          <p:nvPr>
            <p:ph sz="half" idx="1" hasCustomPrompt="1"/>
          </p:nvPr>
        </p:nvSpPr>
        <p:spPr>
          <a:xfrm>
            <a:off x="455613" y="1203324"/>
            <a:ext cx="4006851" cy="3425825"/>
          </a:xfrm>
        </p:spPr>
        <p:txBody>
          <a:bodyPr vert="horz" lIns="0" tIns="0" rIns="0" bIns="0" rtlCol="0">
            <a:noAutofit/>
          </a:bodyPr>
          <a:lstStyle>
            <a:lvl1pPr>
              <a:defRPr lang="en-US" dirty="0" smtClean="0"/>
            </a:lvl1pPr>
            <a:lvl2pPr>
              <a:defRPr lang="en-US" dirty="0" smtClean="0">
                <a:solidFill>
                  <a:schemeClr val="tx2"/>
                </a:solidFill>
              </a:defRPr>
            </a:lvl2pPr>
            <a:lvl3pPr>
              <a:defRPr lang="en-US" sz="1400" dirty="0" smtClean="0">
                <a:solidFill>
                  <a:schemeClr val="tx2"/>
                </a:solidFill>
              </a:defRPr>
            </a:lvl3pPr>
            <a:lvl4pPr>
              <a:defRPr lang="en-US" sz="1200" dirty="0" smtClean="0">
                <a:solidFill>
                  <a:schemeClr val="tx2"/>
                </a:solidFill>
              </a:defRPr>
            </a:lvl4pPr>
            <a:lvl5pPr>
              <a:defRPr lang="en-US" sz="1200" dirty="0">
                <a:solidFill>
                  <a:schemeClr val="tx2"/>
                </a:solidFill>
              </a:defRPr>
            </a:lvl5pPr>
          </a:lstStyle>
          <a:p>
            <a:pPr marR="0" lvl="0" fontAlgn="auto">
              <a:lnSpc>
                <a:spcPct val="100000"/>
              </a:lnSpc>
              <a:buClrTx/>
              <a:buSzTx/>
              <a:tabLst/>
            </a:pPr>
            <a:r>
              <a:rPr lang="en-US" dirty="0"/>
              <a:t>18pt Intel Clear body text</a:t>
            </a:r>
          </a:p>
          <a:p>
            <a:pPr marR="0" lvl="1" fontAlgn="auto">
              <a:lnSpc>
                <a:spcPct val="100000"/>
              </a:lnSpc>
              <a:spcAft>
                <a:spcPts val="0"/>
              </a:spcAft>
              <a:buClrTx/>
              <a:buSzTx/>
              <a:tabLst/>
            </a:pPr>
            <a:r>
              <a:rPr lang="en-US" dirty="0"/>
              <a:t>16pt Intel Clear bullet one</a:t>
            </a:r>
          </a:p>
          <a:p>
            <a:pPr lvl="2"/>
            <a:r>
              <a:rPr lang="en-US" dirty="0" err="1"/>
              <a:t>14pt</a:t>
            </a:r>
            <a:r>
              <a:rPr lang="en-US" dirty="0"/>
              <a:t> Intel Clear third level</a:t>
            </a:r>
          </a:p>
          <a:p>
            <a:pPr lvl="3"/>
            <a:r>
              <a:rPr lang="en-US" dirty="0" err="1"/>
              <a:t>12pt</a:t>
            </a:r>
            <a:r>
              <a:rPr lang="en-US" dirty="0"/>
              <a:t> Intel Clear fourth level</a:t>
            </a:r>
          </a:p>
          <a:p>
            <a:pPr lvl="4"/>
            <a:r>
              <a:rPr lang="en-US" dirty="0" err="1"/>
              <a:t>12pt</a:t>
            </a:r>
            <a:r>
              <a:rPr lang="en-US" dirty="0"/>
              <a:t> Intel Clear fifth level</a:t>
            </a:r>
          </a:p>
        </p:txBody>
      </p:sp>
      <p:sp>
        <p:nvSpPr>
          <p:cNvPr id="16" name="Content Placeholder 2"/>
          <p:cNvSpPr>
            <a:spLocks noGrp="1"/>
          </p:cNvSpPr>
          <p:nvPr>
            <p:ph sz="half" idx="13" hasCustomPrompt="1"/>
          </p:nvPr>
        </p:nvSpPr>
        <p:spPr>
          <a:xfrm>
            <a:off x="4678363" y="1203324"/>
            <a:ext cx="4005264" cy="3425825"/>
          </a:xfrm>
        </p:spPr>
        <p:txBody>
          <a:bodyPr vert="horz" lIns="0" tIns="0" rIns="0" bIns="0" rtlCol="0">
            <a:noAutofit/>
          </a:bodyPr>
          <a:lstStyle>
            <a:lvl1pPr>
              <a:defRPr lang="en-US" dirty="0" smtClean="0"/>
            </a:lvl1pPr>
            <a:lvl2pPr>
              <a:defRPr lang="en-US" dirty="0" smtClean="0">
                <a:solidFill>
                  <a:schemeClr val="tx2"/>
                </a:solidFill>
              </a:defRPr>
            </a:lvl2pPr>
            <a:lvl3pPr>
              <a:defRPr lang="en-US" sz="1400" dirty="0" smtClean="0">
                <a:solidFill>
                  <a:schemeClr val="tx2"/>
                </a:solidFill>
              </a:defRPr>
            </a:lvl3pPr>
            <a:lvl4pPr>
              <a:defRPr lang="en-US" sz="1200" dirty="0" smtClean="0">
                <a:solidFill>
                  <a:schemeClr val="tx2"/>
                </a:solidFill>
              </a:defRPr>
            </a:lvl4pPr>
            <a:lvl5pPr>
              <a:defRPr lang="en-US" sz="1200" dirty="0">
                <a:solidFill>
                  <a:schemeClr val="tx2"/>
                </a:solidFill>
              </a:defRPr>
            </a:lvl5pPr>
          </a:lstStyle>
          <a:p>
            <a:pPr marR="0" lvl="0" fontAlgn="auto">
              <a:lnSpc>
                <a:spcPct val="100000"/>
              </a:lnSpc>
              <a:buClrTx/>
              <a:buSzTx/>
              <a:tabLst/>
            </a:pPr>
            <a:r>
              <a:rPr lang="en-US" dirty="0"/>
              <a:t>18pt Intel Clear body text</a:t>
            </a:r>
          </a:p>
          <a:p>
            <a:pPr marR="0" lvl="1" fontAlgn="auto">
              <a:lnSpc>
                <a:spcPct val="100000"/>
              </a:lnSpc>
              <a:spcAft>
                <a:spcPts val="0"/>
              </a:spcAft>
              <a:buClrTx/>
              <a:buSzTx/>
              <a:tabLst/>
            </a:pPr>
            <a:r>
              <a:rPr lang="en-US" dirty="0"/>
              <a:t>16pt Intel Clear bullet one</a:t>
            </a:r>
          </a:p>
          <a:p>
            <a:pPr lvl="2"/>
            <a:r>
              <a:rPr lang="en-US" dirty="0" err="1"/>
              <a:t>14pt</a:t>
            </a:r>
            <a:r>
              <a:rPr lang="en-US" dirty="0"/>
              <a:t> Intel Clear third level</a:t>
            </a:r>
          </a:p>
          <a:p>
            <a:pPr lvl="3"/>
            <a:r>
              <a:rPr lang="en-US" dirty="0" err="1"/>
              <a:t>12pt</a:t>
            </a:r>
            <a:r>
              <a:rPr lang="en-US" dirty="0"/>
              <a:t> Intel Clear fourth level</a:t>
            </a:r>
          </a:p>
          <a:p>
            <a:pPr lvl="4"/>
            <a:r>
              <a:rPr lang="en-US" dirty="0" err="1"/>
              <a:t>12pt</a:t>
            </a:r>
            <a:r>
              <a:rPr lang="en-US" dirty="0"/>
              <a:t> Intel Clear fifth level</a:t>
            </a:r>
          </a:p>
        </p:txBody>
      </p:sp>
      <p:sp>
        <p:nvSpPr>
          <p:cNvPr id="8" name="Title 6"/>
          <p:cNvSpPr>
            <a:spLocks noGrp="1"/>
          </p:cNvSpPr>
          <p:nvPr>
            <p:ph type="title" hasCustomPrompt="1"/>
          </p:nvPr>
        </p:nvSpPr>
        <p:spPr>
          <a:xfrm>
            <a:off x="455613" y="308848"/>
            <a:ext cx="8229600" cy="868680"/>
          </a:xfrm>
        </p:spPr>
        <p:txBody>
          <a:bodyPr/>
          <a:lstStyle>
            <a:lvl1pPr marL="0" marR="0" indent="0" algn="l" defTabSz="457200" rtl="0" eaLnBrk="1" fontAlgn="auto" latinLnBrk="0" hangingPunct="1">
              <a:lnSpc>
                <a:spcPts val="3000"/>
              </a:lnSpc>
              <a:spcBef>
                <a:spcPct val="0"/>
              </a:spcBef>
              <a:spcAft>
                <a:spcPts val="0"/>
              </a:spcAft>
              <a:buClrTx/>
              <a:buSzTx/>
              <a:buFontTx/>
              <a:buNone/>
              <a:tabLst/>
              <a:defRPr b="0" i="0" baseline="0">
                <a:solidFill>
                  <a:schemeClr val="tx2"/>
                </a:solidFill>
                <a:latin typeface="Intel Clear"/>
                <a:cs typeface="Intel Clear"/>
              </a:defRPr>
            </a:lvl1pPr>
          </a:lstStyle>
          <a:p>
            <a:r>
              <a:rPr kumimoji="0" lang="en-US" sz="3300" b="0" i="0" u="none" strike="noStrike" kern="1200" cap="none" spc="0" normalizeH="0" baseline="0" noProof="0" dirty="0">
                <a:ln>
                  <a:noFill/>
                </a:ln>
                <a:solidFill>
                  <a:srgbClr val="003C71"/>
                </a:solidFill>
                <a:effectLst/>
                <a:uLnTx/>
                <a:uFillTx/>
                <a:latin typeface="Intel Clear Pro" panose="020B0804020202060201" pitchFamily="34" charset="77"/>
                <a:ea typeface="Intel Clear Pro" panose="020B0804020202060201" pitchFamily="34" charset="77"/>
                <a:cs typeface="Intel Clear Pro" panose="020B0804020202060201" pitchFamily="34" charset="77"/>
              </a:rPr>
              <a:t>33pt Intel Clear Pro Headline</a:t>
            </a:r>
            <a:endParaRPr lang="en-US" dirty="0"/>
          </a:p>
        </p:txBody>
      </p:sp>
    </p:spTree>
    <p:extLst>
      <p:ext uri="{BB962C8B-B14F-4D97-AF65-F5344CB8AC3E}">
        <p14:creationId xmlns:p14="http://schemas.microsoft.com/office/powerpoint/2010/main" val="4062063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Quote with Attribute">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55613" y="1203325"/>
            <a:ext cx="8228013" cy="3425825"/>
          </a:xfrm>
        </p:spPr>
        <p:txBody>
          <a:bodyPr anchor="ctr" anchorCtr="0"/>
          <a:lstStyle>
            <a:lvl1pPr marL="190500" indent="-190500">
              <a:defRPr sz="3600" b="1" baseline="0">
                <a:solidFill>
                  <a:schemeClr val="accent1"/>
                </a:solidFill>
                <a:latin typeface="+mn-lt"/>
                <a:cs typeface="Intel Clear"/>
              </a:defRPr>
            </a:lvl1pPr>
            <a:lvl2pPr marL="417513" indent="-225425">
              <a:buFont typeface="Intel Clear" pitchFamily="34" charset="0"/>
              <a:buChar char="–"/>
              <a:defRPr sz="1200" baseline="0">
                <a:latin typeface="+mn-lt"/>
                <a:cs typeface="Intel Clear" panose="020B0604020203020204" pitchFamily="34" charset="0"/>
              </a:defRPr>
            </a:lvl2pPr>
            <a:lvl3pPr marL="685800" indent="-228600">
              <a:buFont typeface="Intel Clear" pitchFamily="34" charset="0"/>
              <a:buChar char="–"/>
              <a:defRPr sz="1200">
                <a:latin typeface="+mn-lt"/>
              </a:defRPr>
            </a:lvl3pPr>
            <a:lvl4pPr>
              <a:buFont typeface="Intel Clear" pitchFamily="34" charset="0"/>
              <a:buChar char="–"/>
              <a:defRPr sz="1100">
                <a:latin typeface="+mn-lt"/>
              </a:defRPr>
            </a:lvl4pPr>
            <a:lvl5pPr>
              <a:buFont typeface="Intel Clear" pitchFamily="34" charset="0"/>
              <a:buChar char="–"/>
              <a:defRPr sz="1050">
                <a:latin typeface="+mn-lt"/>
              </a:defRPr>
            </a:lvl5pPr>
          </a:lstStyle>
          <a:p>
            <a:pPr lvl="0"/>
            <a:r>
              <a:rPr lang="en-US" dirty="0"/>
              <a:t>“36pt Intel Clear Bold Text”</a:t>
            </a:r>
          </a:p>
          <a:p>
            <a:pPr lvl="1"/>
            <a:r>
              <a:rPr lang="en-US" dirty="0" err="1"/>
              <a:t>12pt</a:t>
            </a:r>
            <a:r>
              <a:rPr lang="en-US" dirty="0"/>
              <a:t> Attribution</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EE2556C5-CE8C-6547-B838-EA80C61A4AF7}" type="slidenum">
              <a:rPr lang="en-US" smtClean="0"/>
              <a:pPr/>
              <a:t>‹#›</a:t>
            </a:fld>
            <a:endParaRPr lang="en-US" dirty="0"/>
          </a:p>
        </p:txBody>
      </p:sp>
      <p:sp>
        <p:nvSpPr>
          <p:cNvPr id="7" name="Title 6"/>
          <p:cNvSpPr>
            <a:spLocks noGrp="1"/>
          </p:cNvSpPr>
          <p:nvPr>
            <p:ph type="title" hasCustomPrompt="1"/>
          </p:nvPr>
        </p:nvSpPr>
        <p:spPr>
          <a:xfrm>
            <a:off x="455613" y="308848"/>
            <a:ext cx="8229600" cy="868680"/>
          </a:xfrm>
        </p:spPr>
        <p:txBody>
          <a:bodyPr/>
          <a:lstStyle>
            <a:lvl1pPr marL="0" marR="0" indent="0" algn="l" defTabSz="457200" rtl="0" eaLnBrk="1" fontAlgn="auto" latinLnBrk="0" hangingPunct="1">
              <a:lnSpc>
                <a:spcPts val="3000"/>
              </a:lnSpc>
              <a:spcBef>
                <a:spcPct val="0"/>
              </a:spcBef>
              <a:spcAft>
                <a:spcPts val="0"/>
              </a:spcAft>
              <a:buClrTx/>
              <a:buSzTx/>
              <a:buFontTx/>
              <a:buNone/>
              <a:tabLst/>
              <a:defRPr b="0" i="0" baseline="0">
                <a:solidFill>
                  <a:schemeClr val="tx2"/>
                </a:solidFill>
                <a:latin typeface="Intel Clear"/>
                <a:cs typeface="Intel Clear"/>
              </a:defRPr>
            </a:lvl1pPr>
          </a:lstStyle>
          <a:p>
            <a:r>
              <a:rPr kumimoji="0" lang="en-US" sz="3300" b="0" i="0" u="none" strike="noStrike" kern="1200" cap="none" spc="0" normalizeH="0" baseline="0" noProof="0" dirty="0">
                <a:ln>
                  <a:noFill/>
                </a:ln>
                <a:solidFill>
                  <a:srgbClr val="003C71"/>
                </a:solidFill>
                <a:effectLst/>
                <a:uLnTx/>
                <a:uFillTx/>
                <a:latin typeface="Intel Clear Pro" panose="020B0804020202060201" pitchFamily="34" charset="77"/>
                <a:ea typeface="Intel Clear Pro" panose="020B0804020202060201" pitchFamily="34" charset="77"/>
                <a:cs typeface="Intel Clear Pro" panose="020B0804020202060201" pitchFamily="34" charset="77"/>
              </a:rPr>
              <a:t>33pt Intel Clear Pro Headline</a:t>
            </a:r>
            <a:endParaRPr lang="en-US" dirty="0"/>
          </a:p>
        </p:txBody>
      </p:sp>
    </p:spTree>
    <p:extLst>
      <p:ext uri="{BB962C8B-B14F-4D97-AF65-F5344CB8AC3E}">
        <p14:creationId xmlns:p14="http://schemas.microsoft.com/office/powerpoint/2010/main" val="1192946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jp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slideLayout" Target="../slideLayouts/slideLayout40.xml"/><Relationship Id="rId3" Type="http://schemas.openxmlformats.org/officeDocument/2006/relationships/slideLayout" Target="../slideLayouts/slideLayout25.xml"/><Relationship Id="rId21" Type="http://schemas.openxmlformats.org/officeDocument/2006/relationships/slideLayout" Target="../slideLayouts/slideLayout43.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5" Type="http://schemas.openxmlformats.org/officeDocument/2006/relationships/image" Target="../media/image2.png"/><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slideLayout" Target="../slideLayouts/slideLayout42.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24" Type="http://schemas.openxmlformats.org/officeDocument/2006/relationships/image" Target="../media/image1.jpg"/><Relationship Id="rId5" Type="http://schemas.openxmlformats.org/officeDocument/2006/relationships/slideLayout" Target="../slideLayouts/slideLayout27.xml"/><Relationship Id="rId15" Type="http://schemas.openxmlformats.org/officeDocument/2006/relationships/slideLayout" Target="../slideLayouts/slideLayout37.xml"/><Relationship Id="rId23" Type="http://schemas.openxmlformats.org/officeDocument/2006/relationships/theme" Target="../theme/theme2.xml"/><Relationship Id="rId10" Type="http://schemas.openxmlformats.org/officeDocument/2006/relationships/slideLayout" Target="../slideLayouts/slideLayout32.xml"/><Relationship Id="rId19" Type="http://schemas.openxmlformats.org/officeDocument/2006/relationships/slideLayout" Target="../slideLayouts/slideLayout41.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 Id="rId22"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53BF46A5-D99E-714B-96C7-B8EACE01255F}"/>
              </a:ext>
            </a:extLst>
          </p:cNvPr>
          <p:cNvPicPr>
            <a:picLocks noChangeAspect="1"/>
          </p:cNvPicPr>
          <p:nvPr userDrawn="1"/>
        </p:nvPicPr>
        <p:blipFill rotWithShape="1">
          <a:blip r:embed="rId24"/>
          <a:srcRect t="92533"/>
          <a:stretch/>
        </p:blipFill>
        <p:spPr>
          <a:xfrm>
            <a:off x="0" y="4759452"/>
            <a:ext cx="9144000" cy="384048"/>
          </a:xfrm>
          <a:prstGeom prst="rect">
            <a:avLst/>
          </a:prstGeom>
        </p:spPr>
      </p:pic>
      <p:pic>
        <p:nvPicPr>
          <p:cNvPr id="11" name="Picture 2" descr="\\.psf\Home\Desktop\Intel.png"/>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8239915" y="4830589"/>
            <a:ext cx="364336" cy="240131"/>
          </a:xfrm>
          <a:prstGeom prst="rect">
            <a:avLst/>
          </a:prstGeom>
          <a:noFill/>
          <a:extLst>
            <a:ext uri="{909E8E84-426E-40dd-AFC4-6F175D3DCCD1}">
              <a14:hiddenFill xmlns="" xmlns:a14="http://schemas.microsoft.com/office/drawing/2010/main">
                <a:solidFill>
                  <a:srgbClr val="FFFFFF"/>
                </a:solidFill>
              </a14:hiddenFill>
            </a:ext>
          </a:extLst>
        </p:spPr>
      </p:pic>
      <p:cxnSp>
        <p:nvCxnSpPr>
          <p:cNvPr id="12" name="Straight Connector 11"/>
          <p:cNvCxnSpPr/>
          <p:nvPr/>
        </p:nvCxnSpPr>
        <p:spPr>
          <a:xfrm>
            <a:off x="8718551" y="4824510"/>
            <a:ext cx="2381" cy="237744"/>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 name="Title Placeholder 1"/>
          <p:cNvSpPr>
            <a:spLocks noGrp="1"/>
          </p:cNvSpPr>
          <p:nvPr>
            <p:ph type="title"/>
          </p:nvPr>
        </p:nvSpPr>
        <p:spPr>
          <a:xfrm>
            <a:off x="455613" y="310130"/>
            <a:ext cx="8229600" cy="868680"/>
          </a:xfrm>
          <a:prstGeom prst="rect">
            <a:avLst/>
          </a:prstGeom>
        </p:spPr>
        <p:txBody>
          <a:bodyPr vert="horz" lIns="0" tIns="0" rIns="0" bIns="0" rtlCol="0" anchor="t" anchorCtr="0">
            <a:noAutofit/>
          </a:bodyPr>
          <a:lstStyle/>
          <a:p>
            <a:r>
              <a:rPr lang="en-US" dirty="0"/>
              <a:t>33pt Intel Clear Pro Headline</a:t>
            </a:r>
          </a:p>
        </p:txBody>
      </p:sp>
      <p:sp>
        <p:nvSpPr>
          <p:cNvPr id="3" name="Text Placeholder 2"/>
          <p:cNvSpPr>
            <a:spLocks noGrp="1"/>
          </p:cNvSpPr>
          <p:nvPr>
            <p:ph type="body" idx="1"/>
          </p:nvPr>
        </p:nvSpPr>
        <p:spPr>
          <a:xfrm>
            <a:off x="455613" y="1203325"/>
            <a:ext cx="8228012" cy="3425825"/>
          </a:xfrm>
          <a:prstGeom prst="rect">
            <a:avLst/>
          </a:prstGeom>
        </p:spPr>
        <p:txBody>
          <a:bodyPr vert="horz" lIns="0" tIns="0" rIns="0" bIns="0" rtlCol="0">
            <a:noAutofit/>
          </a:bodyPr>
          <a:lstStyle/>
          <a:p>
            <a:pPr lvl="0"/>
            <a:r>
              <a:rPr lang="en-US" dirty="0"/>
              <a:t>18pt Intel Clear body text</a:t>
            </a:r>
          </a:p>
          <a:p>
            <a:pPr lvl="1"/>
            <a:r>
              <a:rPr lang="en-US" dirty="0"/>
              <a:t>16pt Intel Clear bullet one</a:t>
            </a:r>
          </a:p>
          <a:p>
            <a:pPr lvl="2"/>
            <a:r>
              <a:rPr lang="en-US" dirty="0"/>
              <a:t>16pt Intel Clear sub-bullet</a:t>
            </a:r>
          </a:p>
          <a:p>
            <a:pPr lvl="3"/>
            <a:r>
              <a:rPr lang="en-US" dirty="0" err="1"/>
              <a:t>14pt</a:t>
            </a:r>
            <a:r>
              <a:rPr lang="en-US" dirty="0"/>
              <a:t> Intel Clear fourth level</a:t>
            </a:r>
          </a:p>
          <a:p>
            <a:pPr lvl="4"/>
            <a:r>
              <a:rPr lang="en-US" dirty="0" err="1"/>
              <a:t>14pt</a:t>
            </a:r>
            <a:r>
              <a:rPr lang="en-US" dirty="0"/>
              <a:t> Intel Clear fifth level</a:t>
            </a:r>
          </a:p>
        </p:txBody>
      </p:sp>
      <p:sp>
        <p:nvSpPr>
          <p:cNvPr id="6" name="Slide Number Placeholder 5"/>
          <p:cNvSpPr>
            <a:spLocks noGrp="1"/>
          </p:cNvSpPr>
          <p:nvPr>
            <p:ph type="sldNum" sz="quarter" idx="4"/>
          </p:nvPr>
        </p:nvSpPr>
        <p:spPr>
          <a:xfrm>
            <a:off x="6872352" y="4824387"/>
            <a:ext cx="2133600" cy="273844"/>
          </a:xfrm>
          <a:prstGeom prst="rect">
            <a:avLst/>
          </a:prstGeom>
        </p:spPr>
        <p:txBody>
          <a:bodyPr vert="horz" lIns="0" tIns="0" rIns="0" bIns="0" rtlCol="0" anchor="ctr"/>
          <a:lstStyle>
            <a:lvl1pPr algn="r">
              <a:defRPr sz="800">
                <a:solidFill>
                  <a:schemeClr val="bg1"/>
                </a:solidFill>
                <a:latin typeface="+mn-lt"/>
                <a:cs typeface="Intel Clear"/>
              </a:defRPr>
            </a:lvl1pPr>
          </a:lstStyle>
          <a:p>
            <a:fld id="{EE2556C5-CE8C-6547-B838-EA80C61A4AF7}" type="slidenum">
              <a:rPr lang="en-US" smtClean="0"/>
              <a:pPr/>
              <a:t>‹#›</a:t>
            </a:fld>
            <a:endParaRPr lang="en-US" dirty="0"/>
          </a:p>
        </p:txBody>
      </p:sp>
      <p:sp>
        <p:nvSpPr>
          <p:cNvPr id="5" name="TextBox 4">
            <a:extLst>
              <a:ext uri="{FF2B5EF4-FFF2-40B4-BE49-F238E27FC236}">
                <a16:creationId xmlns:a16="http://schemas.microsoft.com/office/drawing/2014/main" xmlns="" id="{5EC06F2D-A48C-414B-96E9-DB0F3CD67C4D}"/>
              </a:ext>
            </a:extLst>
          </p:cNvPr>
          <p:cNvSpPr txBox="1"/>
          <p:nvPr userDrawn="1"/>
        </p:nvSpPr>
        <p:spPr>
          <a:xfrm>
            <a:off x="455613" y="4809976"/>
            <a:ext cx="1263166" cy="246221"/>
          </a:xfrm>
          <a:prstGeom prst="rect">
            <a:avLst/>
          </a:prstGeom>
          <a:noFill/>
        </p:spPr>
        <p:txBody>
          <a:bodyPr vert="horz" wrap="none" lIns="0" tIns="0" rIns="0" bIns="0" rtlCol="0" anchor="ctr">
            <a:spAutoFit/>
          </a:bodyPr>
          <a:lstStyle/>
          <a:p>
            <a:r>
              <a:rPr lang="en-US" sz="1600" dirty="0">
                <a:solidFill>
                  <a:schemeClr val="bg1"/>
                </a:solidFill>
                <a:latin typeface="Intel Clear Pro" panose="020B0804020202060201" pitchFamily="34" charset="77"/>
                <a:ea typeface="Intel Clear Pro" panose="020B0804020202060201" pitchFamily="34" charset="77"/>
                <a:cs typeface="Intel Clear Pro" panose="020B0804020202060201" pitchFamily="34" charset="77"/>
              </a:rPr>
              <a:t>Scale Your Innovation</a:t>
            </a:r>
          </a:p>
        </p:txBody>
      </p:sp>
    </p:spTree>
    <p:extLst>
      <p:ext uri="{BB962C8B-B14F-4D97-AF65-F5344CB8AC3E}">
        <p14:creationId xmlns:p14="http://schemas.microsoft.com/office/powerpoint/2010/main" val="3786227823"/>
      </p:ext>
    </p:extLst>
  </p:cSld>
  <p:clrMap bg1="lt1" tx1="dk1" bg2="lt2" tx2="dk2" accent1="accent1" accent2="accent2" accent3="accent3" accent4="accent4" accent5="accent5" accent6="accent6" hlink="hlink" folHlink="folHlink"/>
  <p:sldLayoutIdLst>
    <p:sldLayoutId id="2147483685" r:id="rId1"/>
    <p:sldLayoutId id="2147483687" r:id="rId2"/>
    <p:sldLayoutId id="2147483714" r:id="rId3"/>
    <p:sldLayoutId id="2147483715" r:id="rId4"/>
    <p:sldLayoutId id="2147483674" r:id="rId5"/>
    <p:sldLayoutId id="2147483650" r:id="rId6"/>
    <p:sldLayoutId id="2147483684" r:id="rId7"/>
    <p:sldLayoutId id="2147483652" r:id="rId8"/>
    <p:sldLayoutId id="2147483660" r:id="rId9"/>
    <p:sldLayoutId id="2147483668" r:id="rId10"/>
    <p:sldLayoutId id="2147483669" r:id="rId11"/>
    <p:sldLayoutId id="2147483670" r:id="rId12"/>
    <p:sldLayoutId id="2147483672" r:id="rId13"/>
    <p:sldLayoutId id="2147483690" r:id="rId14"/>
    <p:sldLayoutId id="2147483689" r:id="rId15"/>
    <p:sldLayoutId id="2147483651" r:id="rId16"/>
    <p:sldLayoutId id="2147483677" r:id="rId17"/>
    <p:sldLayoutId id="2147483665" r:id="rId18"/>
    <p:sldLayoutId id="2147483654" r:id="rId19"/>
    <p:sldLayoutId id="2147483655" r:id="rId20"/>
    <p:sldLayoutId id="2147483676" r:id="rId21"/>
    <p:sldLayoutId id="2147483681" r:id="rId2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457200" rtl="0" eaLnBrk="1" latinLnBrk="0" hangingPunct="1">
        <a:lnSpc>
          <a:spcPts val="3000"/>
        </a:lnSpc>
        <a:spcBef>
          <a:spcPct val="0"/>
        </a:spcBef>
        <a:buNone/>
        <a:defRPr sz="3300" b="0" i="0" kern="1200" spc="0" baseline="0">
          <a:solidFill>
            <a:schemeClr val="tx2"/>
          </a:solidFill>
          <a:latin typeface="Intel Clear Pro" panose="020B0804020202060201" pitchFamily="34" charset="77"/>
          <a:ea typeface="Intel Clear Pro" panose="020B0804020202060201" pitchFamily="34" charset="77"/>
          <a:cs typeface="Intel Clear Pro" panose="020B0804020202060201" pitchFamily="34" charset="77"/>
        </a:defRPr>
      </a:lvl1pPr>
    </p:titleStyle>
    <p:bodyStyle>
      <a:lvl1pPr marL="0" indent="0" algn="l" defTabSz="457200" rtl="0" eaLnBrk="1" latinLnBrk="0" hangingPunct="1">
        <a:spcBef>
          <a:spcPts val="1200"/>
        </a:spcBef>
        <a:spcAft>
          <a:spcPts val="0"/>
        </a:spcAft>
        <a:buFont typeface="Wingdings" panose="05000000000000000000" pitchFamily="2" charset="2"/>
        <a:buNone/>
        <a:defRPr sz="1800" b="0" kern="1200">
          <a:solidFill>
            <a:srgbClr val="0071C5"/>
          </a:solidFill>
          <a:latin typeface="+mn-lt"/>
          <a:ea typeface="+mn-ea"/>
          <a:cs typeface="Intel Clear" panose="020B0604020203020204" pitchFamily="34" charset="0"/>
        </a:defRPr>
      </a:lvl1pPr>
      <a:lvl2pPr marL="225425" indent="-225425" algn="l" defTabSz="457200" rtl="0" eaLnBrk="1" latinLnBrk="0" hangingPunct="1">
        <a:spcBef>
          <a:spcPts val="1200"/>
        </a:spcBef>
        <a:buFont typeface="Wingdings" charset="2"/>
        <a:buChar char="§"/>
        <a:defRPr sz="1600" kern="1200" baseline="0">
          <a:solidFill>
            <a:schemeClr val="tx2"/>
          </a:solidFill>
          <a:latin typeface="+mn-lt"/>
          <a:ea typeface="+mn-ea"/>
          <a:cs typeface="Intel Clear" panose="020B0604020203020204" pitchFamily="34" charset="0"/>
        </a:defRPr>
      </a:lvl2pPr>
      <a:lvl3pPr marL="571500" indent="-228600" algn="l" defTabSz="457200" rtl="0" eaLnBrk="1" latinLnBrk="0" hangingPunct="1">
        <a:spcBef>
          <a:spcPts val="800"/>
        </a:spcBef>
        <a:buFont typeface="Intel Clear" panose="020B0604020203020204" pitchFamily="34" charset="0"/>
        <a:buChar char="–"/>
        <a:defRPr sz="1600" kern="1200">
          <a:solidFill>
            <a:schemeClr val="tx2"/>
          </a:solidFill>
          <a:latin typeface="+mn-lt"/>
          <a:ea typeface="+mn-ea"/>
          <a:cs typeface="Intel Clear" panose="020B0604020203020204" pitchFamily="34" charset="0"/>
        </a:defRPr>
      </a:lvl3pPr>
      <a:lvl4pPr marL="969963" indent="-228600" algn="l" defTabSz="457200" rtl="0" eaLnBrk="1" latinLnBrk="0" hangingPunct="1">
        <a:spcBef>
          <a:spcPct val="20000"/>
        </a:spcBef>
        <a:buFont typeface="Arial"/>
        <a:buChar char="–"/>
        <a:defRPr sz="1400" kern="1200">
          <a:solidFill>
            <a:schemeClr val="tx2"/>
          </a:solidFill>
          <a:latin typeface="+mn-lt"/>
          <a:ea typeface="+mn-ea"/>
          <a:cs typeface="Intel Clear" panose="020B0604020203020204" pitchFamily="34" charset="0"/>
        </a:defRPr>
      </a:lvl4pPr>
      <a:lvl5pPr marL="1319213" indent="-228600" algn="l" defTabSz="457200" rtl="0" eaLnBrk="1" latinLnBrk="0" hangingPunct="1">
        <a:spcBef>
          <a:spcPct val="20000"/>
        </a:spcBef>
        <a:buFont typeface="Intel Clear" panose="020B0604020203020204" pitchFamily="34" charset="0"/>
        <a:buChar char="–"/>
        <a:defRPr sz="1400" kern="1200">
          <a:solidFill>
            <a:schemeClr val="tx2"/>
          </a:solidFill>
          <a:latin typeface="+mn-lt"/>
          <a:ea typeface="+mn-ea"/>
          <a:cs typeface="Intel Clear" panose="020B0604020203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BB1CEF42-63D0-6F46-A408-1623CB42B59C}"/>
              </a:ext>
            </a:extLst>
          </p:cNvPr>
          <p:cNvPicPr>
            <a:picLocks noChangeAspect="1"/>
          </p:cNvPicPr>
          <p:nvPr userDrawn="1"/>
        </p:nvPicPr>
        <p:blipFill rotWithShape="1">
          <a:blip r:embed="rId24"/>
          <a:srcRect t="92533"/>
          <a:stretch/>
        </p:blipFill>
        <p:spPr>
          <a:xfrm>
            <a:off x="0" y="4759452"/>
            <a:ext cx="9144000" cy="384048"/>
          </a:xfrm>
          <a:prstGeom prst="rect">
            <a:avLst/>
          </a:prstGeom>
        </p:spPr>
      </p:pic>
      <p:pic>
        <p:nvPicPr>
          <p:cNvPr id="11" name="Picture 2" descr="\\.psf\Home\Desktop\Intel.png"/>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8239915" y="4830589"/>
            <a:ext cx="364336" cy="240131"/>
          </a:xfrm>
          <a:prstGeom prst="rect">
            <a:avLst/>
          </a:prstGeom>
          <a:noFill/>
          <a:extLst>
            <a:ext uri="{909E8E84-426E-40dd-AFC4-6F175D3DCCD1}">
              <a14:hiddenFill xmlns="" xmlns:a14="http://schemas.microsoft.com/office/drawing/2010/main">
                <a:solidFill>
                  <a:srgbClr val="FFFFFF"/>
                </a:solidFill>
              </a14:hiddenFill>
            </a:ext>
          </a:extLst>
        </p:spPr>
      </p:pic>
      <p:cxnSp>
        <p:nvCxnSpPr>
          <p:cNvPr id="12" name="Straight Connector 11"/>
          <p:cNvCxnSpPr/>
          <p:nvPr/>
        </p:nvCxnSpPr>
        <p:spPr>
          <a:xfrm>
            <a:off x="8718551" y="4824510"/>
            <a:ext cx="2381" cy="237744"/>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 name="Title Placeholder 1"/>
          <p:cNvSpPr>
            <a:spLocks noGrp="1"/>
          </p:cNvSpPr>
          <p:nvPr>
            <p:ph type="title"/>
          </p:nvPr>
        </p:nvSpPr>
        <p:spPr>
          <a:xfrm>
            <a:off x="455613" y="310130"/>
            <a:ext cx="8229600" cy="868680"/>
          </a:xfrm>
          <a:prstGeom prst="rect">
            <a:avLst/>
          </a:prstGeom>
        </p:spPr>
        <p:txBody>
          <a:bodyPr vert="horz" lIns="0" tIns="0" rIns="0" bIns="0" rtlCol="0" anchor="t" anchorCtr="0">
            <a:noAutofit/>
          </a:bodyPr>
          <a:lstStyle/>
          <a:p>
            <a:r>
              <a:rPr lang="en-US" dirty="0"/>
              <a:t>33pt Intel Clear Pro Headline</a:t>
            </a:r>
          </a:p>
        </p:txBody>
      </p:sp>
      <p:sp>
        <p:nvSpPr>
          <p:cNvPr id="3" name="Text Placeholder 2"/>
          <p:cNvSpPr>
            <a:spLocks noGrp="1"/>
          </p:cNvSpPr>
          <p:nvPr>
            <p:ph type="body" idx="1"/>
          </p:nvPr>
        </p:nvSpPr>
        <p:spPr>
          <a:xfrm>
            <a:off x="455613" y="1203325"/>
            <a:ext cx="8228012" cy="3425825"/>
          </a:xfrm>
          <a:prstGeom prst="rect">
            <a:avLst/>
          </a:prstGeom>
        </p:spPr>
        <p:txBody>
          <a:bodyPr vert="horz" lIns="0" tIns="0" rIns="0" bIns="0" rtlCol="0">
            <a:noAutofit/>
          </a:bodyPr>
          <a:lstStyle/>
          <a:p>
            <a:pPr lvl="0"/>
            <a:r>
              <a:rPr lang="en-US" dirty="0"/>
              <a:t>18pt Intel Clear body text</a:t>
            </a:r>
          </a:p>
          <a:p>
            <a:pPr lvl="1"/>
            <a:r>
              <a:rPr lang="en-US" dirty="0"/>
              <a:t>16pt Intel Clear bullet one</a:t>
            </a:r>
          </a:p>
          <a:p>
            <a:pPr lvl="2"/>
            <a:r>
              <a:rPr lang="en-US" dirty="0"/>
              <a:t>16pt Intel Clear sub-bullet</a:t>
            </a:r>
          </a:p>
          <a:p>
            <a:pPr lvl="3"/>
            <a:r>
              <a:rPr lang="en-US" dirty="0" err="1"/>
              <a:t>14pt</a:t>
            </a:r>
            <a:r>
              <a:rPr lang="en-US" dirty="0"/>
              <a:t> Intel Clear fourth level</a:t>
            </a:r>
          </a:p>
          <a:p>
            <a:pPr lvl="4"/>
            <a:r>
              <a:rPr lang="en-US" dirty="0" err="1"/>
              <a:t>14pt</a:t>
            </a:r>
            <a:r>
              <a:rPr lang="en-US" dirty="0"/>
              <a:t> Intel Clear fifth level</a:t>
            </a:r>
          </a:p>
        </p:txBody>
      </p:sp>
      <p:sp>
        <p:nvSpPr>
          <p:cNvPr id="6" name="Slide Number Placeholder 5"/>
          <p:cNvSpPr>
            <a:spLocks noGrp="1"/>
          </p:cNvSpPr>
          <p:nvPr>
            <p:ph type="sldNum" sz="quarter" idx="4"/>
          </p:nvPr>
        </p:nvSpPr>
        <p:spPr>
          <a:xfrm>
            <a:off x="6872352" y="4824387"/>
            <a:ext cx="2133600" cy="273844"/>
          </a:xfrm>
          <a:prstGeom prst="rect">
            <a:avLst/>
          </a:prstGeom>
        </p:spPr>
        <p:txBody>
          <a:bodyPr vert="horz" lIns="0" tIns="0" rIns="0" bIns="0" rtlCol="0" anchor="ctr"/>
          <a:lstStyle>
            <a:lvl1pPr algn="r">
              <a:defRPr sz="800">
                <a:solidFill>
                  <a:schemeClr val="bg1"/>
                </a:solidFill>
                <a:latin typeface="+mn-lt"/>
                <a:cs typeface="Intel Clear"/>
              </a:defRPr>
            </a:lvl1pPr>
          </a:lstStyle>
          <a:p>
            <a:fld id="{EE2556C5-CE8C-6547-B838-EA80C61A4AF7}" type="slidenum">
              <a:rPr lang="en-US" smtClean="0"/>
              <a:pPr/>
              <a:t>‹#›</a:t>
            </a:fld>
            <a:endParaRPr lang="en-US" dirty="0"/>
          </a:p>
        </p:txBody>
      </p:sp>
      <p:sp>
        <p:nvSpPr>
          <p:cNvPr id="10" name="TextBox 9">
            <a:extLst>
              <a:ext uri="{FF2B5EF4-FFF2-40B4-BE49-F238E27FC236}">
                <a16:creationId xmlns:a16="http://schemas.microsoft.com/office/drawing/2014/main" xmlns="" id="{D5DB9911-7C11-FF44-91CB-947A6460653E}"/>
              </a:ext>
            </a:extLst>
          </p:cNvPr>
          <p:cNvSpPr txBox="1"/>
          <p:nvPr userDrawn="1"/>
        </p:nvSpPr>
        <p:spPr>
          <a:xfrm>
            <a:off x="455613" y="4809976"/>
            <a:ext cx="2678618" cy="246221"/>
          </a:xfrm>
          <a:prstGeom prst="rect">
            <a:avLst/>
          </a:prstGeom>
          <a:noFill/>
        </p:spPr>
        <p:txBody>
          <a:bodyPr vert="horz" wrap="none" lIns="0" tIns="0" rIns="0" bIns="0" rtlCol="0" anchor="ctr">
            <a:spAutoFit/>
          </a:bodyPr>
          <a:lstStyle/>
          <a:p>
            <a:r>
              <a:rPr lang="en-US" sz="1600" dirty="0">
                <a:solidFill>
                  <a:schemeClr val="bg1"/>
                </a:solidFill>
                <a:latin typeface="Intel Clear Pro" panose="020B0804020202060201" pitchFamily="34" charset="77"/>
                <a:ea typeface="Intel Clear Pro" panose="020B0804020202060201" pitchFamily="34" charset="77"/>
                <a:cs typeface="Intel Clear Pro" panose="020B0804020202060201" pitchFamily="34" charset="77"/>
              </a:rPr>
              <a:t>One Platform for the Intersection of AI and HPC</a:t>
            </a:r>
          </a:p>
        </p:txBody>
      </p:sp>
    </p:spTree>
    <p:extLst>
      <p:ext uri="{BB962C8B-B14F-4D97-AF65-F5344CB8AC3E}">
        <p14:creationId xmlns:p14="http://schemas.microsoft.com/office/powerpoint/2010/main" val="2436938624"/>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716" r:id="rId3"/>
    <p:sldLayoutId id="2147483717" r:id="rId4"/>
    <p:sldLayoutId id="2147483696" r:id="rId5"/>
    <p:sldLayoutId id="2147483697" r:id="rId6"/>
    <p:sldLayoutId id="2147483698" r:id="rId7"/>
    <p:sldLayoutId id="2147483699" r:id="rId8"/>
    <p:sldLayoutId id="2147483700" r:id="rId9"/>
    <p:sldLayoutId id="2147483701" r:id="rId10"/>
    <p:sldLayoutId id="2147483702" r:id="rId11"/>
    <p:sldLayoutId id="2147483703" r:id="rId12"/>
    <p:sldLayoutId id="2147483704" r:id="rId13"/>
    <p:sldLayoutId id="2147483705" r:id="rId14"/>
    <p:sldLayoutId id="2147483706" r:id="rId15"/>
    <p:sldLayoutId id="2147483707" r:id="rId16"/>
    <p:sldLayoutId id="2147483708" r:id="rId17"/>
    <p:sldLayoutId id="2147483709" r:id="rId18"/>
    <p:sldLayoutId id="2147483710" r:id="rId19"/>
    <p:sldLayoutId id="2147483711" r:id="rId20"/>
    <p:sldLayoutId id="2147483712" r:id="rId21"/>
    <p:sldLayoutId id="2147483713" r:id="rId2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457200" rtl="0" eaLnBrk="1" latinLnBrk="0" hangingPunct="1">
        <a:lnSpc>
          <a:spcPts val="3000"/>
        </a:lnSpc>
        <a:spcBef>
          <a:spcPct val="0"/>
        </a:spcBef>
        <a:buNone/>
        <a:defRPr sz="3300" b="0" i="0" kern="1200" spc="0" baseline="0">
          <a:solidFill>
            <a:schemeClr val="tx2"/>
          </a:solidFill>
          <a:latin typeface="Intel Clear Pro" panose="020B0804020202060201" pitchFamily="34" charset="77"/>
          <a:ea typeface="Intel Clear Pro" panose="020B0804020202060201" pitchFamily="34" charset="77"/>
          <a:cs typeface="Intel Clear Pro" panose="020B0804020202060201" pitchFamily="34" charset="77"/>
        </a:defRPr>
      </a:lvl1pPr>
    </p:titleStyle>
    <p:bodyStyle>
      <a:lvl1pPr marL="0" indent="0" algn="l" defTabSz="457200" rtl="0" eaLnBrk="1" latinLnBrk="0" hangingPunct="1">
        <a:spcBef>
          <a:spcPts val="1200"/>
        </a:spcBef>
        <a:spcAft>
          <a:spcPts val="0"/>
        </a:spcAft>
        <a:buFont typeface="Wingdings" panose="05000000000000000000" pitchFamily="2" charset="2"/>
        <a:buNone/>
        <a:defRPr sz="1800" b="0" kern="1200">
          <a:solidFill>
            <a:srgbClr val="0071C5"/>
          </a:solidFill>
          <a:latin typeface="+mn-lt"/>
          <a:ea typeface="+mn-ea"/>
          <a:cs typeface="Intel Clear" panose="020B0604020203020204" pitchFamily="34" charset="0"/>
        </a:defRPr>
      </a:lvl1pPr>
      <a:lvl2pPr marL="225425" indent="-225425" algn="l" defTabSz="457200" rtl="0" eaLnBrk="1" latinLnBrk="0" hangingPunct="1">
        <a:spcBef>
          <a:spcPts val="1200"/>
        </a:spcBef>
        <a:buFont typeface="Wingdings" charset="2"/>
        <a:buChar char="§"/>
        <a:defRPr sz="1600" kern="1200" baseline="0">
          <a:solidFill>
            <a:schemeClr val="tx2"/>
          </a:solidFill>
          <a:latin typeface="+mn-lt"/>
          <a:ea typeface="+mn-ea"/>
          <a:cs typeface="Intel Clear" panose="020B0604020203020204" pitchFamily="34" charset="0"/>
        </a:defRPr>
      </a:lvl2pPr>
      <a:lvl3pPr marL="571500" indent="-228600" algn="l" defTabSz="457200" rtl="0" eaLnBrk="1" latinLnBrk="0" hangingPunct="1">
        <a:spcBef>
          <a:spcPts val="800"/>
        </a:spcBef>
        <a:buFont typeface="Intel Clear" panose="020B0604020203020204" pitchFamily="34" charset="0"/>
        <a:buChar char="–"/>
        <a:defRPr sz="1600" kern="1200">
          <a:solidFill>
            <a:schemeClr val="tx2"/>
          </a:solidFill>
          <a:latin typeface="+mn-lt"/>
          <a:ea typeface="+mn-ea"/>
          <a:cs typeface="Intel Clear" panose="020B0604020203020204" pitchFamily="34" charset="0"/>
        </a:defRPr>
      </a:lvl3pPr>
      <a:lvl4pPr marL="969963" indent="-228600" algn="l" defTabSz="457200" rtl="0" eaLnBrk="1" latinLnBrk="0" hangingPunct="1">
        <a:spcBef>
          <a:spcPct val="20000"/>
        </a:spcBef>
        <a:buFont typeface="Arial"/>
        <a:buChar char="–"/>
        <a:defRPr sz="1400" kern="1200">
          <a:solidFill>
            <a:schemeClr val="tx2"/>
          </a:solidFill>
          <a:latin typeface="+mn-lt"/>
          <a:ea typeface="+mn-ea"/>
          <a:cs typeface="Intel Clear" panose="020B0604020203020204" pitchFamily="34" charset="0"/>
        </a:defRPr>
      </a:lvl4pPr>
      <a:lvl5pPr marL="1319213" indent="-228600" algn="l" defTabSz="457200" rtl="0" eaLnBrk="1" latinLnBrk="0" hangingPunct="1">
        <a:spcBef>
          <a:spcPct val="20000"/>
        </a:spcBef>
        <a:buFont typeface="Intel Clear" panose="020B0604020203020204" pitchFamily="34" charset="0"/>
        <a:buChar char="–"/>
        <a:defRPr sz="1400" kern="1200">
          <a:solidFill>
            <a:schemeClr val="tx2"/>
          </a:solidFill>
          <a:latin typeface="+mn-lt"/>
          <a:ea typeface="+mn-ea"/>
          <a:cs typeface="Intel Clear" panose="020B0604020203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8904BDE-AD6E-EC45-9F0E-8B95E92BDB40}"/>
              </a:ext>
            </a:extLst>
          </p:cNvPr>
          <p:cNvSpPr>
            <a:spLocks noGrp="1"/>
          </p:cNvSpPr>
          <p:nvPr>
            <p:ph type="ctrTitle"/>
          </p:nvPr>
        </p:nvSpPr>
        <p:spPr/>
        <p:txBody>
          <a:bodyPr/>
          <a:lstStyle/>
          <a:p>
            <a:r>
              <a:rPr lang="en-US" sz="8000" dirty="0" smtClean="0"/>
              <a:t>Preparing for RCRA inspections</a:t>
            </a:r>
            <a:endParaRPr lang="en-US" sz="8000" dirty="0"/>
          </a:p>
        </p:txBody>
      </p:sp>
      <p:sp>
        <p:nvSpPr>
          <p:cNvPr id="3" name="Subtitle 2">
            <a:extLst>
              <a:ext uri="{FF2B5EF4-FFF2-40B4-BE49-F238E27FC236}">
                <a16:creationId xmlns:a16="http://schemas.microsoft.com/office/drawing/2014/main" xmlns="" id="{C50E7E6F-63EB-654A-B5AF-371DA081B61A}"/>
              </a:ext>
            </a:extLst>
          </p:cNvPr>
          <p:cNvSpPr>
            <a:spLocks noGrp="1"/>
          </p:cNvSpPr>
          <p:nvPr>
            <p:ph type="subTitle" idx="1"/>
          </p:nvPr>
        </p:nvSpPr>
        <p:spPr/>
        <p:txBody>
          <a:bodyPr/>
          <a:lstStyle/>
          <a:p>
            <a:r>
              <a:rPr lang="en-US" dirty="0" smtClean="0"/>
              <a:t>Lauren Blazeck</a:t>
            </a:r>
          </a:p>
          <a:p>
            <a:r>
              <a:rPr lang="en-US" dirty="0" smtClean="0"/>
              <a:t>October 30</a:t>
            </a:r>
            <a:r>
              <a:rPr lang="en-US" baseline="30000" dirty="0" smtClean="0"/>
              <a:t>th</a:t>
            </a:r>
            <a:r>
              <a:rPr lang="en-US" dirty="0" smtClean="0"/>
              <a:t>, 2018</a:t>
            </a:r>
            <a:endParaRPr lang="en-US" dirty="0"/>
          </a:p>
          <a:p>
            <a:endParaRPr lang="en-US" dirty="0"/>
          </a:p>
          <a:p>
            <a:endParaRPr lang="en-US" dirty="0"/>
          </a:p>
        </p:txBody>
      </p:sp>
    </p:spTree>
    <p:extLst>
      <p:ext uri="{BB962C8B-B14F-4D97-AF65-F5344CB8AC3E}">
        <p14:creationId xmlns:p14="http://schemas.microsoft.com/office/powerpoint/2010/main" val="25121480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xmlns="" id="{E934EB1A-2475-5B44-BD4D-BDC457630A0B}"/>
              </a:ext>
            </a:extLst>
          </p:cNvPr>
          <p:cNvSpPr>
            <a:spLocks noGrp="1"/>
          </p:cNvSpPr>
          <p:nvPr>
            <p:ph type="sldNum" sz="quarter" idx="12"/>
          </p:nvPr>
        </p:nvSpPr>
        <p:spPr/>
        <p:txBody>
          <a:bodyPr/>
          <a:lstStyle/>
          <a:p>
            <a:fld id="{EE2556C5-CE8C-6547-B838-EA80C61A4AF7}" type="slidenum">
              <a:rPr lang="en-US" smtClean="0"/>
              <a:pPr/>
              <a:t>10</a:t>
            </a:fld>
            <a:endParaRPr lang="en-US" dirty="0"/>
          </a:p>
        </p:txBody>
      </p:sp>
      <p:sp>
        <p:nvSpPr>
          <p:cNvPr id="3" name="Title 2">
            <a:extLst>
              <a:ext uri="{FF2B5EF4-FFF2-40B4-BE49-F238E27FC236}">
                <a16:creationId xmlns:a16="http://schemas.microsoft.com/office/drawing/2014/main" xmlns="" id="{6E3C6D0A-8B55-9345-B774-BED156D93DEB}"/>
              </a:ext>
            </a:extLst>
          </p:cNvPr>
          <p:cNvSpPr>
            <a:spLocks noGrp="1"/>
          </p:cNvSpPr>
          <p:nvPr>
            <p:ph type="title"/>
          </p:nvPr>
        </p:nvSpPr>
        <p:spPr>
          <a:xfrm>
            <a:off x="188913" y="521118"/>
            <a:ext cx="8229600" cy="868680"/>
          </a:xfrm>
        </p:spPr>
        <p:txBody>
          <a:bodyPr/>
          <a:lstStyle/>
          <a:p>
            <a:r>
              <a:rPr lang="en-US" sz="4000" dirty="0" smtClean="0"/>
              <a:t>Self-assessments</a:t>
            </a:r>
            <a:endParaRPr lang="en-US" sz="4000" dirty="0"/>
          </a:p>
        </p:txBody>
      </p:sp>
      <p:sp>
        <p:nvSpPr>
          <p:cNvPr id="4" name="Content Placeholder 3">
            <a:extLst>
              <a:ext uri="{FF2B5EF4-FFF2-40B4-BE49-F238E27FC236}">
                <a16:creationId xmlns:a16="http://schemas.microsoft.com/office/drawing/2014/main" xmlns="" id="{979EC5FC-28FF-4A46-99C9-D7F63D2F3E80}"/>
              </a:ext>
            </a:extLst>
          </p:cNvPr>
          <p:cNvSpPr>
            <a:spLocks noGrp="1"/>
          </p:cNvSpPr>
          <p:nvPr>
            <p:ph sz="quarter" idx="13"/>
          </p:nvPr>
        </p:nvSpPr>
        <p:spPr>
          <a:xfrm>
            <a:off x="188913" y="1203325"/>
            <a:ext cx="2487904" cy="3425825"/>
          </a:xfrm>
        </p:spPr>
        <p:txBody>
          <a:bodyPr/>
          <a:lstStyle/>
          <a:p>
            <a:r>
              <a:rPr lang="en-US" sz="2000" dirty="0" smtClean="0"/>
              <a:t>Goal: for program owners to assess compliance and share learnings</a:t>
            </a:r>
          </a:p>
          <a:p>
            <a:r>
              <a:rPr lang="en-US" sz="2000" dirty="0" smtClean="0"/>
              <a:t>Frequency: determined by Corporate. Typically 1x per yr. or 1x per 2 yr.</a:t>
            </a:r>
          </a:p>
          <a:p>
            <a:pPr marL="285750" indent="-285750">
              <a:buFont typeface="Arial" panose="020B0604020202020204" pitchFamily="34" charset="0"/>
              <a:buChar char="•"/>
            </a:pPr>
            <a:endParaRPr lang="en-US" sz="2400" dirty="0"/>
          </a:p>
        </p:txBody>
      </p:sp>
      <p:pic>
        <p:nvPicPr>
          <p:cNvPr id="5" name="Picture 4"/>
          <p:cNvPicPr>
            <a:picLocks noChangeAspect="1"/>
          </p:cNvPicPr>
          <p:nvPr/>
        </p:nvPicPr>
        <p:blipFill>
          <a:blip r:embed="rId3"/>
          <a:stretch>
            <a:fillRect/>
          </a:stretch>
        </p:blipFill>
        <p:spPr>
          <a:xfrm>
            <a:off x="2855045" y="521118"/>
            <a:ext cx="6266865" cy="3606515"/>
          </a:xfrm>
          <a:prstGeom prst="rect">
            <a:avLst/>
          </a:prstGeom>
        </p:spPr>
      </p:pic>
      <p:sp>
        <p:nvSpPr>
          <p:cNvPr id="6" name="TextBox 5"/>
          <p:cNvSpPr txBox="1"/>
          <p:nvPr/>
        </p:nvSpPr>
        <p:spPr>
          <a:xfrm>
            <a:off x="3119718" y="4198263"/>
            <a:ext cx="5741893" cy="430887"/>
          </a:xfrm>
          <a:prstGeom prst="rect">
            <a:avLst/>
          </a:prstGeom>
          <a:noFill/>
        </p:spPr>
        <p:txBody>
          <a:bodyPr vert="horz" wrap="square" lIns="0" tIns="0" rIns="0" bIns="0" rtlCol="0">
            <a:spAutoFit/>
          </a:bodyPr>
          <a:lstStyle/>
          <a:p>
            <a:r>
              <a:rPr lang="en-US" sz="1400" dirty="0" smtClean="0">
                <a:solidFill>
                  <a:srgbClr val="003C71"/>
                </a:solidFill>
              </a:rPr>
              <a:t>Intel uses ENABLON to manage compliance and self-assessments</a:t>
            </a:r>
            <a:r>
              <a:rPr lang="en-US" sz="1400" dirty="0">
                <a:solidFill>
                  <a:srgbClr val="003C71"/>
                </a:solidFill>
              </a:rPr>
              <a:t>: https://enablon.com/</a:t>
            </a:r>
            <a:endParaRPr lang="en-US" sz="1400" dirty="0" smtClean="0">
              <a:solidFill>
                <a:srgbClr val="003C71"/>
              </a:solidFill>
            </a:endParaRPr>
          </a:p>
        </p:txBody>
      </p:sp>
    </p:spTree>
    <p:extLst>
      <p:ext uri="{BB962C8B-B14F-4D97-AF65-F5344CB8AC3E}">
        <p14:creationId xmlns:p14="http://schemas.microsoft.com/office/powerpoint/2010/main" val="409444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EE2556C5-CE8C-6547-B838-EA80C61A4AF7}" type="slidenum">
              <a:rPr lang="en-US" smtClean="0"/>
              <a:pPr/>
              <a:t>11</a:t>
            </a:fld>
            <a:endParaRPr lang="en-US" dirty="0"/>
          </a:p>
        </p:txBody>
      </p:sp>
      <p:sp>
        <p:nvSpPr>
          <p:cNvPr id="3" name="Title 2"/>
          <p:cNvSpPr>
            <a:spLocks noGrp="1"/>
          </p:cNvSpPr>
          <p:nvPr>
            <p:ph type="title"/>
          </p:nvPr>
        </p:nvSpPr>
        <p:spPr>
          <a:xfrm>
            <a:off x="258082" y="237027"/>
            <a:ext cx="8229600" cy="889644"/>
          </a:xfrm>
        </p:spPr>
        <p:txBody>
          <a:bodyPr/>
          <a:lstStyle/>
          <a:p>
            <a:r>
              <a:rPr lang="en-US" sz="4000" dirty="0" smtClean="0"/>
              <a:t>Ocotillo site goals</a:t>
            </a:r>
            <a:endParaRPr lang="en-US" sz="4000" dirty="0"/>
          </a:p>
        </p:txBody>
      </p:sp>
      <p:sp>
        <p:nvSpPr>
          <p:cNvPr id="4" name="Content Placeholder 3"/>
          <p:cNvSpPr>
            <a:spLocks noGrp="1"/>
          </p:cNvSpPr>
          <p:nvPr>
            <p:ph sz="quarter" idx="13"/>
          </p:nvPr>
        </p:nvSpPr>
        <p:spPr>
          <a:xfrm>
            <a:off x="335870" y="996497"/>
            <a:ext cx="8383587" cy="3425825"/>
          </a:xfrm>
        </p:spPr>
        <p:txBody>
          <a:bodyPr/>
          <a:lstStyle/>
          <a:p>
            <a:pPr marL="285750" indent="-285750">
              <a:buFont typeface="Arial" panose="020B0604020202020204" pitchFamily="34" charset="0"/>
              <a:buChar char="•"/>
            </a:pPr>
            <a:r>
              <a:rPr lang="en-US" sz="2400" dirty="0" smtClean="0"/>
              <a:t>Ensure: Preparation, communication, and standardization</a:t>
            </a:r>
            <a:endParaRPr lang="en-US" sz="2400" dirty="0"/>
          </a:p>
        </p:txBody>
      </p:sp>
      <p:pic>
        <p:nvPicPr>
          <p:cNvPr id="6" name="Picture 5"/>
          <p:cNvPicPr>
            <a:picLocks noChangeAspect="1"/>
          </p:cNvPicPr>
          <p:nvPr/>
        </p:nvPicPr>
        <p:blipFill>
          <a:blip r:embed="rId3"/>
          <a:stretch>
            <a:fillRect/>
          </a:stretch>
        </p:blipFill>
        <p:spPr>
          <a:xfrm>
            <a:off x="744430" y="1638536"/>
            <a:ext cx="3563989" cy="2673985"/>
          </a:xfrm>
          <a:prstGeom prst="rect">
            <a:avLst/>
          </a:prstGeom>
        </p:spPr>
      </p:pic>
      <p:pic>
        <p:nvPicPr>
          <p:cNvPr id="7" name="Picture 6"/>
          <p:cNvPicPr>
            <a:picLocks noChangeAspect="1"/>
          </p:cNvPicPr>
          <p:nvPr/>
        </p:nvPicPr>
        <p:blipFill>
          <a:blip r:embed="rId4"/>
          <a:stretch>
            <a:fillRect/>
          </a:stretch>
        </p:blipFill>
        <p:spPr>
          <a:xfrm>
            <a:off x="4716979" y="1709242"/>
            <a:ext cx="3621478" cy="2713080"/>
          </a:xfrm>
          <a:prstGeom prst="rect">
            <a:avLst/>
          </a:prstGeom>
        </p:spPr>
      </p:pic>
    </p:spTree>
    <p:extLst>
      <p:ext uri="{BB962C8B-B14F-4D97-AF65-F5344CB8AC3E}">
        <p14:creationId xmlns:p14="http://schemas.microsoft.com/office/powerpoint/2010/main" val="1340722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065887D-3702-B64E-AB1F-52F2FC0B05C5}"/>
              </a:ext>
            </a:extLst>
          </p:cNvPr>
          <p:cNvSpPr>
            <a:spLocks noGrp="1"/>
          </p:cNvSpPr>
          <p:nvPr>
            <p:ph type="title"/>
          </p:nvPr>
        </p:nvSpPr>
        <p:spPr>
          <a:xfrm>
            <a:off x="787627" y="2004647"/>
            <a:ext cx="7507287" cy="1021556"/>
          </a:xfrm>
        </p:spPr>
        <p:txBody>
          <a:bodyPr/>
          <a:lstStyle/>
          <a:p>
            <a:pPr algn="ctr"/>
            <a:r>
              <a:rPr lang="en-US" sz="6600" dirty="0" smtClean="0"/>
              <a:t>Intel response to RCRA inspections</a:t>
            </a:r>
            <a:endParaRPr lang="en-US" sz="6600" dirty="0"/>
          </a:p>
        </p:txBody>
      </p:sp>
    </p:spTree>
    <p:extLst>
      <p:ext uri="{BB962C8B-B14F-4D97-AF65-F5344CB8AC3E}">
        <p14:creationId xmlns:p14="http://schemas.microsoft.com/office/powerpoint/2010/main" val="2315346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EE2556C5-CE8C-6547-B838-EA80C61A4AF7}" type="slidenum">
              <a:rPr lang="en-US" smtClean="0"/>
              <a:pPr/>
              <a:t>13</a:t>
            </a:fld>
            <a:endParaRPr lang="en-US" dirty="0"/>
          </a:p>
        </p:txBody>
      </p:sp>
      <p:sp>
        <p:nvSpPr>
          <p:cNvPr id="3" name="Title 2"/>
          <p:cNvSpPr>
            <a:spLocks noGrp="1"/>
          </p:cNvSpPr>
          <p:nvPr>
            <p:ph type="title"/>
          </p:nvPr>
        </p:nvSpPr>
        <p:spPr/>
        <p:txBody>
          <a:bodyPr/>
          <a:lstStyle/>
          <a:p>
            <a:r>
              <a:rPr lang="en-US" sz="4000" dirty="0" smtClean="0"/>
              <a:t>Pre- and post-conference</a:t>
            </a:r>
            <a:endParaRPr lang="en-US" sz="4000" dirty="0"/>
          </a:p>
        </p:txBody>
      </p:sp>
      <p:sp>
        <p:nvSpPr>
          <p:cNvPr id="4" name="Content Placeholder 3"/>
          <p:cNvSpPr>
            <a:spLocks noGrp="1"/>
          </p:cNvSpPr>
          <p:nvPr>
            <p:ph sz="quarter" idx="13"/>
          </p:nvPr>
        </p:nvSpPr>
        <p:spPr>
          <a:xfrm>
            <a:off x="384856" y="1056368"/>
            <a:ext cx="8228012" cy="3425825"/>
          </a:xfrm>
        </p:spPr>
        <p:txBody>
          <a:bodyPr/>
          <a:lstStyle/>
          <a:p>
            <a:pPr marL="285750" indent="-285750">
              <a:buFont typeface="Arial" panose="020B0604020202020204" pitchFamily="34" charset="0"/>
              <a:buChar char="•"/>
            </a:pPr>
            <a:r>
              <a:rPr lang="en-US" sz="2000" dirty="0" smtClean="0"/>
              <a:t>Recommended to have a pre- and post-conference with the agency:</a:t>
            </a:r>
          </a:p>
          <a:p>
            <a:pPr marL="511175" lvl="1" indent="-285750">
              <a:buFont typeface="Arial" panose="020B0604020202020204" pitchFamily="34" charset="0"/>
              <a:buChar char="•"/>
            </a:pPr>
            <a:r>
              <a:rPr lang="en-US" dirty="0" smtClean="0"/>
              <a:t>Opening conference: </a:t>
            </a:r>
          </a:p>
          <a:p>
            <a:pPr marL="857250" lvl="2" indent="-285750">
              <a:buFont typeface="Arial" panose="020B0604020202020204" pitchFamily="34" charset="0"/>
              <a:buChar char="•"/>
            </a:pPr>
            <a:r>
              <a:rPr lang="en-US" dirty="0" smtClean="0"/>
              <a:t>Understand purpose of visit</a:t>
            </a:r>
          </a:p>
          <a:p>
            <a:pPr marL="857250" lvl="2" indent="-285750">
              <a:buFont typeface="Arial" panose="020B0604020202020204" pitchFamily="34" charset="0"/>
              <a:buChar char="•"/>
            </a:pPr>
            <a:r>
              <a:rPr lang="en-US" dirty="0" smtClean="0"/>
              <a:t>Discuss how to handle IP</a:t>
            </a:r>
          </a:p>
          <a:p>
            <a:pPr marL="857250" lvl="2" indent="-285750">
              <a:buFont typeface="Arial" panose="020B0604020202020204" pitchFamily="34" charset="0"/>
              <a:buChar char="•"/>
            </a:pPr>
            <a:r>
              <a:rPr lang="en-US" dirty="0" smtClean="0"/>
              <a:t>Review safety procedures</a:t>
            </a:r>
          </a:p>
          <a:p>
            <a:pPr marL="511175" lvl="1" indent="-285750">
              <a:buFont typeface="Arial" panose="020B0604020202020204" pitchFamily="34" charset="0"/>
              <a:buChar char="•"/>
            </a:pPr>
            <a:r>
              <a:rPr lang="en-US" dirty="0" smtClean="0"/>
              <a:t>Closing conference:</a:t>
            </a:r>
          </a:p>
          <a:p>
            <a:pPr marL="857250" lvl="2" indent="-285750">
              <a:buFont typeface="Arial" panose="020B0604020202020204" pitchFamily="34" charset="0"/>
              <a:buChar char="•"/>
            </a:pPr>
            <a:r>
              <a:rPr lang="en-US" dirty="0" smtClean="0"/>
              <a:t>Document findings and suggestions from agency</a:t>
            </a:r>
          </a:p>
        </p:txBody>
      </p:sp>
    </p:spTree>
    <p:extLst>
      <p:ext uri="{BB962C8B-B14F-4D97-AF65-F5344CB8AC3E}">
        <p14:creationId xmlns:p14="http://schemas.microsoft.com/office/powerpoint/2010/main" val="28584489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EE2556C5-CE8C-6547-B838-EA80C61A4AF7}" type="slidenum">
              <a:rPr lang="en-US" smtClean="0"/>
              <a:pPr/>
              <a:t>14</a:t>
            </a:fld>
            <a:endParaRPr lang="en-US" dirty="0"/>
          </a:p>
        </p:txBody>
      </p:sp>
      <p:sp>
        <p:nvSpPr>
          <p:cNvPr id="3" name="Title 2"/>
          <p:cNvSpPr>
            <a:spLocks noGrp="1"/>
          </p:cNvSpPr>
          <p:nvPr>
            <p:ph type="title"/>
          </p:nvPr>
        </p:nvSpPr>
        <p:spPr>
          <a:xfrm>
            <a:off x="455613" y="232648"/>
            <a:ext cx="8229600" cy="868680"/>
          </a:xfrm>
        </p:spPr>
        <p:txBody>
          <a:bodyPr/>
          <a:lstStyle/>
          <a:p>
            <a:pPr algn="ctr"/>
            <a:r>
              <a:rPr lang="en-US" sz="4000" dirty="0" smtClean="0"/>
              <a:t>Opening conference checklist</a:t>
            </a:r>
            <a:endParaRPr lang="en-US" sz="4000" dirty="0"/>
          </a:p>
        </p:txBody>
      </p:sp>
      <p:pic>
        <p:nvPicPr>
          <p:cNvPr id="5" name="Content Placeholder 4"/>
          <p:cNvPicPr>
            <a:picLocks noGrp="1" noChangeAspect="1"/>
          </p:cNvPicPr>
          <p:nvPr>
            <p:ph sz="quarter" idx="13"/>
          </p:nvPr>
        </p:nvPicPr>
        <p:blipFill>
          <a:blip r:embed="rId3"/>
          <a:stretch>
            <a:fillRect/>
          </a:stretch>
        </p:blipFill>
        <p:spPr>
          <a:xfrm>
            <a:off x="455613" y="835715"/>
            <a:ext cx="4132237" cy="3807041"/>
          </a:xfrm>
          <a:prstGeom prst="rect">
            <a:avLst/>
          </a:prstGeom>
        </p:spPr>
      </p:pic>
      <p:sp>
        <p:nvSpPr>
          <p:cNvPr id="7" name="Rounded Rectangle 6"/>
          <p:cNvSpPr/>
          <p:nvPr/>
        </p:nvSpPr>
        <p:spPr>
          <a:xfrm>
            <a:off x="576942" y="3352800"/>
            <a:ext cx="3505200" cy="272143"/>
          </a:xfrm>
          <a:prstGeom prst="roundRect">
            <a:avLst/>
          </a:prstGeom>
          <a:noFill/>
          <a:ln w="25400">
            <a:solidFill>
              <a:srgbClr val="9D294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ounded Rectangle 7"/>
          <p:cNvSpPr/>
          <p:nvPr/>
        </p:nvSpPr>
        <p:spPr>
          <a:xfrm>
            <a:off x="538843" y="2612571"/>
            <a:ext cx="3592285" cy="691242"/>
          </a:xfrm>
          <a:prstGeom prst="roundRect">
            <a:avLst/>
          </a:prstGeom>
          <a:noFill/>
          <a:ln w="25400">
            <a:solidFill>
              <a:schemeClr val="tx2">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1" name="Straight Arrow Connector 10"/>
          <p:cNvCxnSpPr/>
          <p:nvPr/>
        </p:nvCxnSpPr>
        <p:spPr>
          <a:xfrm>
            <a:off x="4131128" y="3477986"/>
            <a:ext cx="1257301" cy="5443"/>
          </a:xfrm>
          <a:prstGeom prst="straightConnector1">
            <a:avLst/>
          </a:prstGeom>
          <a:ln>
            <a:solidFill>
              <a:srgbClr val="9D294D"/>
            </a:solidFill>
            <a:tailEnd type="triangle"/>
          </a:ln>
          <a:effectLst/>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5437415" y="3404233"/>
            <a:ext cx="2491067" cy="215444"/>
          </a:xfrm>
          <a:prstGeom prst="rect">
            <a:avLst/>
          </a:prstGeom>
          <a:noFill/>
        </p:spPr>
        <p:txBody>
          <a:bodyPr vert="horz" wrap="none" lIns="0" tIns="0" rIns="0" bIns="0" rtlCol="0">
            <a:spAutoFit/>
          </a:bodyPr>
          <a:lstStyle/>
          <a:p>
            <a:r>
              <a:rPr lang="en-US" sz="1400" dirty="0" smtClean="0">
                <a:solidFill>
                  <a:srgbClr val="9D294D"/>
                </a:solidFill>
              </a:rPr>
              <a:t>Safety requirements for facility</a:t>
            </a:r>
          </a:p>
        </p:txBody>
      </p:sp>
      <p:cxnSp>
        <p:nvCxnSpPr>
          <p:cNvPr id="14" name="Straight Arrow Connector 13"/>
          <p:cNvCxnSpPr/>
          <p:nvPr/>
        </p:nvCxnSpPr>
        <p:spPr>
          <a:xfrm>
            <a:off x="4214358" y="2880208"/>
            <a:ext cx="1257301" cy="5443"/>
          </a:xfrm>
          <a:prstGeom prst="straightConnector1">
            <a:avLst/>
          </a:prstGeom>
          <a:ln>
            <a:solidFill>
              <a:schemeClr val="tx2">
                <a:lumMod val="60000"/>
                <a:lumOff val="40000"/>
              </a:schemeClr>
            </a:solidFill>
            <a:tailEnd type="triangle"/>
          </a:ln>
          <a:effectLst/>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5525698" y="2657482"/>
            <a:ext cx="2786605" cy="430887"/>
          </a:xfrm>
          <a:prstGeom prst="rect">
            <a:avLst/>
          </a:prstGeom>
          <a:noFill/>
        </p:spPr>
        <p:txBody>
          <a:bodyPr vert="horz" wrap="square" lIns="0" tIns="0" rIns="0" bIns="0" rtlCol="0">
            <a:spAutoFit/>
          </a:bodyPr>
          <a:lstStyle/>
          <a:p>
            <a:r>
              <a:rPr lang="en-US" sz="1400" dirty="0" smtClean="0">
                <a:solidFill>
                  <a:schemeClr val="tx2">
                    <a:lumMod val="60000"/>
                    <a:lumOff val="40000"/>
                  </a:schemeClr>
                </a:solidFill>
              </a:rPr>
              <a:t>Purpose of inspection, requested records, and IP documentation</a:t>
            </a:r>
          </a:p>
        </p:txBody>
      </p:sp>
      <p:sp>
        <p:nvSpPr>
          <p:cNvPr id="18" name="Rounded Rectangle 17"/>
          <p:cNvSpPr/>
          <p:nvPr/>
        </p:nvSpPr>
        <p:spPr>
          <a:xfrm>
            <a:off x="455613" y="1168514"/>
            <a:ext cx="2813956" cy="433558"/>
          </a:xfrm>
          <a:prstGeom prst="roundRect">
            <a:avLst/>
          </a:prstGeom>
          <a:noFill/>
          <a:ln w="25400">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9" name="Straight Arrow Connector 18"/>
          <p:cNvCxnSpPr/>
          <p:nvPr/>
        </p:nvCxnSpPr>
        <p:spPr>
          <a:xfrm>
            <a:off x="3314700" y="1333500"/>
            <a:ext cx="1273150" cy="5563"/>
          </a:xfrm>
          <a:prstGeom prst="straightConnector1">
            <a:avLst/>
          </a:prstGeom>
          <a:ln>
            <a:solidFill>
              <a:srgbClr val="00B050"/>
            </a:solidFill>
            <a:tailEnd type="triangle"/>
          </a:ln>
          <a:effectLst/>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4700103" y="1210619"/>
            <a:ext cx="3411190" cy="430887"/>
          </a:xfrm>
          <a:prstGeom prst="rect">
            <a:avLst/>
          </a:prstGeom>
          <a:noFill/>
        </p:spPr>
        <p:txBody>
          <a:bodyPr vert="horz" wrap="none" lIns="0" tIns="0" rIns="0" bIns="0" rtlCol="0">
            <a:spAutoFit/>
          </a:bodyPr>
          <a:lstStyle/>
          <a:p>
            <a:r>
              <a:rPr lang="en-US" sz="1400" dirty="0" smtClean="0">
                <a:solidFill>
                  <a:srgbClr val="00B050"/>
                </a:solidFill>
              </a:rPr>
              <a:t>Date and who (agency and Intel) attended </a:t>
            </a:r>
          </a:p>
          <a:p>
            <a:r>
              <a:rPr lang="en-US" sz="1400" dirty="0" smtClean="0">
                <a:solidFill>
                  <a:srgbClr val="00B050"/>
                </a:solidFill>
              </a:rPr>
              <a:t>opening conference</a:t>
            </a:r>
          </a:p>
        </p:txBody>
      </p:sp>
    </p:spTree>
    <p:extLst>
      <p:ext uri="{BB962C8B-B14F-4D97-AF65-F5344CB8AC3E}">
        <p14:creationId xmlns:p14="http://schemas.microsoft.com/office/powerpoint/2010/main" val="2885851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EE2556C5-CE8C-6547-B838-EA80C61A4AF7}" type="slidenum">
              <a:rPr lang="en-US" smtClean="0"/>
              <a:pPr/>
              <a:t>15</a:t>
            </a:fld>
            <a:endParaRPr lang="en-US" dirty="0"/>
          </a:p>
        </p:txBody>
      </p:sp>
      <p:sp>
        <p:nvSpPr>
          <p:cNvPr id="3" name="Title 2"/>
          <p:cNvSpPr>
            <a:spLocks noGrp="1"/>
          </p:cNvSpPr>
          <p:nvPr>
            <p:ph type="title"/>
          </p:nvPr>
        </p:nvSpPr>
        <p:spPr>
          <a:xfrm>
            <a:off x="512583" y="183663"/>
            <a:ext cx="8229600" cy="868680"/>
          </a:xfrm>
        </p:spPr>
        <p:txBody>
          <a:bodyPr/>
          <a:lstStyle/>
          <a:p>
            <a:pPr algn="ctr"/>
            <a:r>
              <a:rPr lang="en-US" sz="4000" dirty="0" smtClean="0"/>
              <a:t>Closing conference checklist</a:t>
            </a:r>
            <a:endParaRPr lang="en-US" sz="4000" dirty="0"/>
          </a:p>
        </p:txBody>
      </p:sp>
      <p:pic>
        <p:nvPicPr>
          <p:cNvPr id="6" name="Content Placeholder 5"/>
          <p:cNvPicPr>
            <a:picLocks noGrp="1" noChangeAspect="1"/>
          </p:cNvPicPr>
          <p:nvPr>
            <p:ph sz="quarter" idx="13"/>
          </p:nvPr>
        </p:nvPicPr>
        <p:blipFill>
          <a:blip r:embed="rId3"/>
          <a:stretch>
            <a:fillRect/>
          </a:stretch>
        </p:blipFill>
        <p:spPr>
          <a:xfrm>
            <a:off x="512582" y="718910"/>
            <a:ext cx="4609887" cy="3918404"/>
          </a:xfrm>
          <a:prstGeom prst="rect">
            <a:avLst/>
          </a:prstGeom>
        </p:spPr>
      </p:pic>
      <p:sp>
        <p:nvSpPr>
          <p:cNvPr id="7" name="Rounded Rectangle 6"/>
          <p:cNvSpPr/>
          <p:nvPr/>
        </p:nvSpPr>
        <p:spPr>
          <a:xfrm>
            <a:off x="604158" y="1513115"/>
            <a:ext cx="3907972" cy="288472"/>
          </a:xfrm>
          <a:prstGeom prst="roundRect">
            <a:avLst/>
          </a:prstGeom>
          <a:noFill/>
          <a:ln w="25400">
            <a:solidFill>
              <a:schemeClr val="tx2">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ounded Rectangle 7"/>
          <p:cNvSpPr/>
          <p:nvPr/>
        </p:nvSpPr>
        <p:spPr>
          <a:xfrm>
            <a:off x="604157" y="2412119"/>
            <a:ext cx="4518311" cy="804609"/>
          </a:xfrm>
          <a:prstGeom prst="roundRect">
            <a:avLst/>
          </a:prstGeom>
          <a:noFill/>
          <a:ln w="25400">
            <a:solidFill>
              <a:schemeClr val="tx2">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9" name="Straight Arrow Connector 8"/>
          <p:cNvCxnSpPr/>
          <p:nvPr/>
        </p:nvCxnSpPr>
        <p:spPr>
          <a:xfrm flipV="1">
            <a:off x="5166858" y="2024743"/>
            <a:ext cx="945471" cy="724836"/>
          </a:xfrm>
          <a:prstGeom prst="straightConnector1">
            <a:avLst/>
          </a:prstGeom>
          <a:ln>
            <a:solidFill>
              <a:schemeClr val="tx2">
                <a:lumMod val="60000"/>
                <a:lumOff val="40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a:off x="4557258" y="1653779"/>
            <a:ext cx="1364571" cy="90656"/>
          </a:xfrm>
          <a:prstGeom prst="straightConnector1">
            <a:avLst/>
          </a:prstGeom>
          <a:ln>
            <a:solidFill>
              <a:schemeClr val="tx2">
                <a:lumMod val="60000"/>
                <a:lumOff val="40000"/>
              </a:schemeClr>
            </a:solidFill>
            <a:tailEnd type="triangle"/>
          </a:ln>
          <a:effectLst/>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6156718" y="1579168"/>
            <a:ext cx="2629854" cy="646331"/>
          </a:xfrm>
          <a:prstGeom prst="rect">
            <a:avLst/>
          </a:prstGeom>
          <a:noFill/>
        </p:spPr>
        <p:txBody>
          <a:bodyPr vert="horz" wrap="square" lIns="0" tIns="0" rIns="0" bIns="0" rtlCol="0">
            <a:spAutoFit/>
          </a:bodyPr>
          <a:lstStyle/>
          <a:p>
            <a:r>
              <a:rPr lang="en-US" sz="1400" dirty="0" smtClean="0">
                <a:solidFill>
                  <a:schemeClr val="tx2">
                    <a:lumMod val="60000"/>
                    <a:lumOff val="40000"/>
                  </a:schemeClr>
                </a:solidFill>
              </a:rPr>
              <a:t>Document alleged violations and steps to close potential deficiencies</a:t>
            </a:r>
          </a:p>
        </p:txBody>
      </p:sp>
      <p:sp>
        <p:nvSpPr>
          <p:cNvPr id="14" name="Rounded Rectangle 13"/>
          <p:cNvSpPr/>
          <p:nvPr/>
        </p:nvSpPr>
        <p:spPr>
          <a:xfrm>
            <a:off x="468193" y="718910"/>
            <a:ext cx="2813956" cy="433558"/>
          </a:xfrm>
          <a:prstGeom prst="roundRect">
            <a:avLst/>
          </a:prstGeom>
          <a:noFill/>
          <a:ln w="25400">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5" name="Straight Arrow Connector 14"/>
          <p:cNvCxnSpPr/>
          <p:nvPr/>
        </p:nvCxnSpPr>
        <p:spPr>
          <a:xfrm>
            <a:off x="3401786" y="935689"/>
            <a:ext cx="1273150" cy="5563"/>
          </a:xfrm>
          <a:prstGeom prst="straightConnector1">
            <a:avLst/>
          </a:prstGeom>
          <a:ln>
            <a:solidFill>
              <a:srgbClr val="00B050"/>
            </a:solidFill>
            <a:tailEnd type="triangle"/>
          </a:ln>
          <a:effectLst/>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4794573" y="748587"/>
            <a:ext cx="3411190" cy="430887"/>
          </a:xfrm>
          <a:prstGeom prst="rect">
            <a:avLst/>
          </a:prstGeom>
          <a:noFill/>
        </p:spPr>
        <p:txBody>
          <a:bodyPr vert="horz" wrap="none" lIns="0" tIns="0" rIns="0" bIns="0" rtlCol="0">
            <a:spAutoFit/>
          </a:bodyPr>
          <a:lstStyle/>
          <a:p>
            <a:r>
              <a:rPr lang="en-US" sz="1400" dirty="0" smtClean="0">
                <a:solidFill>
                  <a:srgbClr val="00B050"/>
                </a:solidFill>
              </a:rPr>
              <a:t>Date and who (agency and Intel) attended </a:t>
            </a:r>
          </a:p>
          <a:p>
            <a:r>
              <a:rPr lang="en-US" sz="1400" dirty="0">
                <a:solidFill>
                  <a:srgbClr val="00B050"/>
                </a:solidFill>
              </a:rPr>
              <a:t>c</a:t>
            </a:r>
            <a:r>
              <a:rPr lang="en-US" sz="1400" dirty="0" smtClean="0">
                <a:solidFill>
                  <a:srgbClr val="00B050"/>
                </a:solidFill>
              </a:rPr>
              <a:t>losing conference</a:t>
            </a:r>
          </a:p>
        </p:txBody>
      </p:sp>
      <p:sp>
        <p:nvSpPr>
          <p:cNvPr id="17" name="Rounded Rectangle 16"/>
          <p:cNvSpPr/>
          <p:nvPr/>
        </p:nvSpPr>
        <p:spPr>
          <a:xfrm>
            <a:off x="637769" y="1953560"/>
            <a:ext cx="4365911" cy="363738"/>
          </a:xfrm>
          <a:prstGeom prst="roundRect">
            <a:avLst/>
          </a:prstGeom>
          <a:noFill/>
          <a:ln w="25400">
            <a:solidFill>
              <a:srgbClr val="7030A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8" name="Straight Arrow Connector 17"/>
          <p:cNvCxnSpPr/>
          <p:nvPr/>
        </p:nvCxnSpPr>
        <p:spPr>
          <a:xfrm>
            <a:off x="5048069" y="2173412"/>
            <a:ext cx="1330960" cy="641011"/>
          </a:xfrm>
          <a:prstGeom prst="straightConnector1">
            <a:avLst/>
          </a:prstGeom>
          <a:ln>
            <a:solidFill>
              <a:srgbClr val="7030A0"/>
            </a:solidFill>
            <a:tailEnd type="triangle"/>
          </a:ln>
          <a:effectLst/>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6459541" y="2678112"/>
            <a:ext cx="2629854" cy="430887"/>
          </a:xfrm>
          <a:prstGeom prst="rect">
            <a:avLst/>
          </a:prstGeom>
          <a:noFill/>
        </p:spPr>
        <p:txBody>
          <a:bodyPr vert="horz" wrap="square" lIns="0" tIns="0" rIns="0" bIns="0" rtlCol="0">
            <a:spAutoFit/>
          </a:bodyPr>
          <a:lstStyle/>
          <a:p>
            <a:r>
              <a:rPr lang="en-US" sz="1400" dirty="0" smtClean="0">
                <a:solidFill>
                  <a:srgbClr val="7030A0"/>
                </a:solidFill>
              </a:rPr>
              <a:t>Additional requested records and due date</a:t>
            </a:r>
          </a:p>
        </p:txBody>
      </p:sp>
    </p:spTree>
    <p:extLst>
      <p:ext uri="{BB962C8B-B14F-4D97-AF65-F5344CB8AC3E}">
        <p14:creationId xmlns:p14="http://schemas.microsoft.com/office/powerpoint/2010/main" val="2448593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EE2556C5-CE8C-6547-B838-EA80C61A4AF7}" type="slidenum">
              <a:rPr lang="en-US" smtClean="0"/>
              <a:pPr/>
              <a:t>16</a:t>
            </a:fld>
            <a:endParaRPr lang="en-US" dirty="0"/>
          </a:p>
        </p:txBody>
      </p:sp>
      <p:sp>
        <p:nvSpPr>
          <p:cNvPr id="3" name="Title 2"/>
          <p:cNvSpPr>
            <a:spLocks noGrp="1"/>
          </p:cNvSpPr>
          <p:nvPr>
            <p:ph type="title"/>
          </p:nvPr>
        </p:nvSpPr>
        <p:spPr/>
        <p:txBody>
          <a:bodyPr/>
          <a:lstStyle/>
          <a:p>
            <a:r>
              <a:rPr lang="en-US" sz="4000" dirty="0" smtClean="0"/>
              <a:t>Checklist of items for inspections</a:t>
            </a:r>
            <a:endParaRPr lang="en-US" sz="4000" dirty="0"/>
          </a:p>
        </p:txBody>
      </p:sp>
      <p:sp>
        <p:nvSpPr>
          <p:cNvPr id="4" name="Content Placeholder 3"/>
          <p:cNvSpPr>
            <a:spLocks noGrp="1"/>
          </p:cNvSpPr>
          <p:nvPr>
            <p:ph sz="quarter" idx="13"/>
          </p:nvPr>
        </p:nvSpPr>
        <p:spPr>
          <a:xfrm>
            <a:off x="352199" y="947510"/>
            <a:ext cx="4328658" cy="3425825"/>
          </a:xfrm>
        </p:spPr>
        <p:txBody>
          <a:bodyPr/>
          <a:lstStyle/>
          <a:p>
            <a:pPr fontAlgn="ctr"/>
            <a:r>
              <a:rPr lang="en-US" dirty="0" smtClean="0"/>
              <a:t>Recommended items:</a:t>
            </a:r>
            <a:endParaRPr lang="en-US" dirty="0"/>
          </a:p>
          <a:p>
            <a:pPr lvl="2" fontAlgn="ctr">
              <a:buFont typeface="Arial" panose="020B0604020202020204" pitchFamily="34" charset="0"/>
              <a:buChar char="•"/>
            </a:pPr>
            <a:r>
              <a:rPr lang="en-US" sz="1600" dirty="0"/>
              <a:t>Designated meeting </a:t>
            </a:r>
            <a:r>
              <a:rPr lang="en-US" sz="1600" dirty="0" smtClean="0"/>
              <a:t>areas</a:t>
            </a:r>
          </a:p>
          <a:p>
            <a:pPr lvl="2" fontAlgn="ctr">
              <a:buFont typeface="Arial" panose="020B0604020202020204" pitchFamily="34" charset="0"/>
              <a:buChar char="•"/>
            </a:pPr>
            <a:r>
              <a:rPr lang="en-US" sz="1600" dirty="0" smtClean="0"/>
              <a:t>Office supplies: clipboard</a:t>
            </a:r>
            <a:r>
              <a:rPr lang="en-US" sz="1600" dirty="0"/>
              <a:t>, notebook, pen, business cards</a:t>
            </a:r>
          </a:p>
          <a:p>
            <a:pPr lvl="2" fontAlgn="ctr">
              <a:buFont typeface="Arial" panose="020B0604020202020204" pitchFamily="34" charset="0"/>
              <a:buChar char="•"/>
            </a:pPr>
            <a:r>
              <a:rPr lang="en-US" sz="1600" dirty="0" smtClean="0"/>
              <a:t>Intel </a:t>
            </a:r>
            <a:r>
              <a:rPr lang="en-US" sz="1600" dirty="0"/>
              <a:t>standardized checklists for opening and closing </a:t>
            </a:r>
            <a:r>
              <a:rPr lang="en-US" sz="1600" dirty="0" smtClean="0"/>
              <a:t>conferences</a:t>
            </a:r>
            <a:endParaRPr lang="en-US" sz="1600" dirty="0"/>
          </a:p>
          <a:p>
            <a:pPr lvl="2" fontAlgn="ctr">
              <a:buFont typeface="Arial" panose="020B0604020202020204" pitchFamily="34" charset="0"/>
              <a:buChar char="•"/>
            </a:pPr>
            <a:r>
              <a:rPr lang="en-US" sz="1600" dirty="0"/>
              <a:t>Site map</a:t>
            </a:r>
          </a:p>
          <a:p>
            <a:pPr lvl="2" fontAlgn="ctr">
              <a:buFont typeface="Arial" panose="020B0604020202020204" pitchFamily="34" charset="0"/>
              <a:buChar char="•"/>
            </a:pPr>
            <a:r>
              <a:rPr lang="en-US" sz="1600" dirty="0"/>
              <a:t>Camera, batteries</a:t>
            </a:r>
          </a:p>
          <a:p>
            <a:pPr lvl="2" fontAlgn="ctr">
              <a:buFont typeface="Arial" panose="020B0604020202020204" pitchFamily="34" charset="0"/>
              <a:buChar char="•"/>
            </a:pPr>
            <a:r>
              <a:rPr lang="en-US" sz="1600" dirty="0"/>
              <a:t>Two-way communication device</a:t>
            </a:r>
          </a:p>
        </p:txBody>
      </p:sp>
      <p:pic>
        <p:nvPicPr>
          <p:cNvPr id="6" name="Picture 5"/>
          <p:cNvPicPr>
            <a:picLocks noChangeAspect="1"/>
          </p:cNvPicPr>
          <p:nvPr/>
        </p:nvPicPr>
        <p:blipFill>
          <a:blip r:embed="rId3"/>
          <a:stretch>
            <a:fillRect/>
          </a:stretch>
        </p:blipFill>
        <p:spPr>
          <a:xfrm>
            <a:off x="4914901" y="1048284"/>
            <a:ext cx="3991961" cy="3224276"/>
          </a:xfrm>
          <a:prstGeom prst="rect">
            <a:avLst/>
          </a:prstGeom>
        </p:spPr>
      </p:pic>
      <p:sp>
        <p:nvSpPr>
          <p:cNvPr id="7" name="TextBox 6"/>
          <p:cNvSpPr txBox="1"/>
          <p:nvPr/>
        </p:nvSpPr>
        <p:spPr>
          <a:xfrm>
            <a:off x="6145391" y="4397827"/>
            <a:ext cx="1793761" cy="215444"/>
          </a:xfrm>
          <a:prstGeom prst="rect">
            <a:avLst/>
          </a:prstGeom>
          <a:noFill/>
        </p:spPr>
        <p:txBody>
          <a:bodyPr vert="horz" wrap="none" lIns="0" tIns="0" rIns="0" bIns="0" rtlCol="0">
            <a:spAutoFit/>
          </a:bodyPr>
          <a:lstStyle/>
          <a:p>
            <a:r>
              <a:rPr lang="en-US" sz="1400" dirty="0" smtClean="0">
                <a:solidFill>
                  <a:srgbClr val="003C71"/>
                </a:solidFill>
              </a:rPr>
              <a:t>Intel Ocotillo Site Map</a:t>
            </a:r>
          </a:p>
        </p:txBody>
      </p:sp>
    </p:spTree>
    <p:extLst>
      <p:ext uri="{BB962C8B-B14F-4D97-AF65-F5344CB8AC3E}">
        <p14:creationId xmlns:p14="http://schemas.microsoft.com/office/powerpoint/2010/main" val="1499470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065887D-3702-B64E-AB1F-52F2FC0B05C5}"/>
              </a:ext>
            </a:extLst>
          </p:cNvPr>
          <p:cNvSpPr>
            <a:spLocks noGrp="1"/>
          </p:cNvSpPr>
          <p:nvPr>
            <p:ph type="title"/>
          </p:nvPr>
        </p:nvSpPr>
        <p:spPr>
          <a:xfrm>
            <a:off x="488270" y="1792376"/>
            <a:ext cx="7772400" cy="1021556"/>
          </a:xfrm>
        </p:spPr>
        <p:txBody>
          <a:bodyPr/>
          <a:lstStyle/>
          <a:p>
            <a:pPr algn="ctr"/>
            <a:r>
              <a:rPr lang="en-US" sz="6600" dirty="0" smtClean="0"/>
              <a:t>Helpful resources</a:t>
            </a:r>
            <a:endParaRPr lang="en-US" sz="6600" dirty="0"/>
          </a:p>
        </p:txBody>
      </p:sp>
    </p:spTree>
    <p:extLst>
      <p:ext uri="{BB962C8B-B14F-4D97-AF65-F5344CB8AC3E}">
        <p14:creationId xmlns:p14="http://schemas.microsoft.com/office/powerpoint/2010/main" val="1340809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EE2556C5-CE8C-6547-B838-EA80C61A4AF7}" type="slidenum">
              <a:rPr lang="en-US" smtClean="0"/>
              <a:pPr/>
              <a:t>18</a:t>
            </a:fld>
            <a:endParaRPr lang="en-US" dirty="0"/>
          </a:p>
        </p:txBody>
      </p:sp>
      <p:sp>
        <p:nvSpPr>
          <p:cNvPr id="3" name="Title 2"/>
          <p:cNvSpPr>
            <a:spLocks noGrp="1"/>
          </p:cNvSpPr>
          <p:nvPr>
            <p:ph type="title"/>
          </p:nvPr>
        </p:nvSpPr>
        <p:spPr/>
        <p:txBody>
          <a:bodyPr/>
          <a:lstStyle/>
          <a:p>
            <a:r>
              <a:rPr lang="en-US" sz="4000" dirty="0" smtClean="0"/>
              <a:t>Helpful resources</a:t>
            </a:r>
            <a:endParaRPr lang="en-US" sz="4000" dirty="0"/>
          </a:p>
        </p:txBody>
      </p:sp>
      <p:sp>
        <p:nvSpPr>
          <p:cNvPr id="4" name="Content Placeholder 3"/>
          <p:cNvSpPr>
            <a:spLocks noGrp="1"/>
          </p:cNvSpPr>
          <p:nvPr>
            <p:ph sz="quarter" idx="13"/>
          </p:nvPr>
        </p:nvSpPr>
        <p:spPr>
          <a:xfrm>
            <a:off x="334806" y="989278"/>
            <a:ext cx="4862058" cy="3425825"/>
          </a:xfrm>
        </p:spPr>
        <p:txBody>
          <a:bodyPr/>
          <a:lstStyle/>
          <a:p>
            <a:pPr marL="342900" indent="-342900" fontAlgn="ctr">
              <a:buFont typeface="Arial" panose="020B0604020202020204" pitchFamily="34" charset="0"/>
              <a:buChar char="•"/>
            </a:pPr>
            <a:r>
              <a:rPr lang="en-US" sz="2000" dirty="0" smtClean="0"/>
              <a:t>ADEQ has information readily available!</a:t>
            </a:r>
          </a:p>
          <a:p>
            <a:pPr marL="568325" lvl="1" indent="-342900" fontAlgn="ctr">
              <a:buFont typeface="Arial" panose="020B0604020202020204" pitchFamily="34" charset="0"/>
              <a:buChar char="•"/>
            </a:pPr>
            <a:r>
              <a:rPr lang="en-US" sz="2000" dirty="0" smtClean="0"/>
              <a:t>ADEQ Large Quantity Generator Hazardous Waste Inspection Checklist</a:t>
            </a:r>
          </a:p>
          <a:p>
            <a:pPr marL="568325" lvl="1" indent="-342900" fontAlgn="ctr">
              <a:buFont typeface="Arial" panose="020B0604020202020204" pitchFamily="34" charset="0"/>
              <a:buChar char="•"/>
            </a:pPr>
            <a:r>
              <a:rPr lang="en-US" sz="2000" dirty="0" smtClean="0"/>
              <a:t>ADEQ Compliance Handbook</a:t>
            </a:r>
          </a:p>
          <a:p>
            <a:pPr marL="568325" lvl="1" indent="-342900" fontAlgn="ctr">
              <a:buFont typeface="Arial" panose="020B0604020202020204" pitchFamily="34" charset="0"/>
              <a:buChar char="•"/>
            </a:pPr>
            <a:r>
              <a:rPr lang="en-US" sz="2000" dirty="0" smtClean="0"/>
              <a:t>A.R.S. </a:t>
            </a:r>
            <a:r>
              <a:rPr lang="en-US" sz="2000" dirty="0"/>
              <a:t>41-1009: Inspections and audits; applicability, </a:t>
            </a:r>
            <a:r>
              <a:rPr lang="en-US" sz="2000" dirty="0" smtClean="0"/>
              <a:t>exceptions</a:t>
            </a:r>
            <a:endParaRPr lang="en-US" sz="2000" dirty="0"/>
          </a:p>
        </p:txBody>
      </p:sp>
      <p:pic>
        <p:nvPicPr>
          <p:cNvPr id="5" name="Picture 4"/>
          <p:cNvPicPr>
            <a:picLocks noChangeAspect="1"/>
          </p:cNvPicPr>
          <p:nvPr/>
        </p:nvPicPr>
        <p:blipFill>
          <a:blip r:embed="rId3"/>
          <a:stretch>
            <a:fillRect/>
          </a:stretch>
        </p:blipFill>
        <p:spPr>
          <a:xfrm>
            <a:off x="5339964" y="1009179"/>
            <a:ext cx="3345249" cy="3372011"/>
          </a:xfrm>
          <a:prstGeom prst="rect">
            <a:avLst/>
          </a:prstGeom>
        </p:spPr>
      </p:pic>
      <p:sp>
        <p:nvSpPr>
          <p:cNvPr id="6" name="TextBox 5"/>
          <p:cNvSpPr txBox="1"/>
          <p:nvPr/>
        </p:nvSpPr>
        <p:spPr>
          <a:xfrm>
            <a:off x="5410720" y="664470"/>
            <a:ext cx="3417593" cy="246221"/>
          </a:xfrm>
          <a:prstGeom prst="rect">
            <a:avLst/>
          </a:prstGeom>
          <a:noFill/>
        </p:spPr>
        <p:txBody>
          <a:bodyPr vert="horz" wrap="square" lIns="0" tIns="0" rIns="0" bIns="0" rtlCol="0">
            <a:spAutoFit/>
          </a:bodyPr>
          <a:lstStyle/>
          <a:p>
            <a:r>
              <a:rPr lang="en-US" sz="1600" dirty="0" smtClean="0">
                <a:solidFill>
                  <a:srgbClr val="003C71"/>
                </a:solidFill>
              </a:rPr>
              <a:t>From ADEQ Compliance Handbook:</a:t>
            </a:r>
          </a:p>
        </p:txBody>
      </p:sp>
    </p:spTree>
    <p:extLst>
      <p:ext uri="{BB962C8B-B14F-4D97-AF65-F5344CB8AC3E}">
        <p14:creationId xmlns:p14="http://schemas.microsoft.com/office/powerpoint/2010/main" val="1038499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065887D-3702-B64E-AB1F-52F2FC0B05C5}"/>
              </a:ext>
            </a:extLst>
          </p:cNvPr>
          <p:cNvSpPr>
            <a:spLocks noGrp="1"/>
          </p:cNvSpPr>
          <p:nvPr>
            <p:ph type="title"/>
          </p:nvPr>
        </p:nvSpPr>
        <p:spPr>
          <a:xfrm>
            <a:off x="640670" y="1825033"/>
            <a:ext cx="7772400" cy="1021556"/>
          </a:xfrm>
        </p:spPr>
        <p:txBody>
          <a:bodyPr/>
          <a:lstStyle/>
          <a:p>
            <a:pPr algn="ctr"/>
            <a:r>
              <a:rPr lang="en-US" sz="6600" dirty="0" smtClean="0"/>
              <a:t>How automation can help</a:t>
            </a:r>
            <a:endParaRPr lang="en-US" sz="6600" dirty="0"/>
          </a:p>
        </p:txBody>
      </p:sp>
    </p:spTree>
    <p:extLst>
      <p:ext uri="{BB962C8B-B14F-4D97-AF65-F5344CB8AC3E}">
        <p14:creationId xmlns:p14="http://schemas.microsoft.com/office/powerpoint/2010/main" val="42248133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xmlns="" id="{E934EB1A-2475-5B44-BD4D-BDC457630A0B}"/>
              </a:ext>
            </a:extLst>
          </p:cNvPr>
          <p:cNvSpPr>
            <a:spLocks noGrp="1"/>
          </p:cNvSpPr>
          <p:nvPr>
            <p:ph type="sldNum" sz="quarter" idx="12"/>
          </p:nvPr>
        </p:nvSpPr>
        <p:spPr/>
        <p:txBody>
          <a:bodyPr/>
          <a:lstStyle/>
          <a:p>
            <a:fld id="{EE2556C5-CE8C-6547-B838-EA80C61A4AF7}" type="slidenum">
              <a:rPr lang="en-US" smtClean="0"/>
              <a:pPr/>
              <a:t>2</a:t>
            </a:fld>
            <a:endParaRPr lang="en-US" dirty="0"/>
          </a:p>
        </p:txBody>
      </p:sp>
      <p:sp>
        <p:nvSpPr>
          <p:cNvPr id="3" name="Title 2">
            <a:extLst>
              <a:ext uri="{FF2B5EF4-FFF2-40B4-BE49-F238E27FC236}">
                <a16:creationId xmlns:a16="http://schemas.microsoft.com/office/drawing/2014/main" xmlns="" id="{6E3C6D0A-8B55-9345-B774-BED156D93DEB}"/>
              </a:ext>
            </a:extLst>
          </p:cNvPr>
          <p:cNvSpPr>
            <a:spLocks noGrp="1"/>
          </p:cNvSpPr>
          <p:nvPr>
            <p:ph type="title"/>
          </p:nvPr>
        </p:nvSpPr>
        <p:spPr/>
        <p:txBody>
          <a:bodyPr/>
          <a:lstStyle/>
          <a:p>
            <a:r>
              <a:rPr lang="en-US" sz="4000" dirty="0" smtClean="0"/>
              <a:t>Agenda</a:t>
            </a:r>
            <a:endParaRPr lang="en-US" sz="4000" dirty="0"/>
          </a:p>
        </p:txBody>
      </p:sp>
      <p:sp>
        <p:nvSpPr>
          <p:cNvPr id="4" name="Content Placeholder 3">
            <a:extLst>
              <a:ext uri="{FF2B5EF4-FFF2-40B4-BE49-F238E27FC236}">
                <a16:creationId xmlns:a16="http://schemas.microsoft.com/office/drawing/2014/main" xmlns="" id="{979EC5FC-28FF-4A46-99C9-D7F63D2F3E80}"/>
              </a:ext>
            </a:extLst>
          </p:cNvPr>
          <p:cNvSpPr>
            <a:spLocks noGrp="1"/>
          </p:cNvSpPr>
          <p:nvPr>
            <p:ph sz="quarter" idx="13"/>
          </p:nvPr>
        </p:nvSpPr>
        <p:spPr/>
        <p:txBody>
          <a:bodyPr/>
          <a:lstStyle/>
          <a:p>
            <a:pPr marL="285750" indent="-285750">
              <a:buFont typeface="Arial" panose="020B0604020202020204" pitchFamily="34" charset="0"/>
              <a:buChar char="•"/>
            </a:pPr>
            <a:r>
              <a:rPr lang="en-US" sz="2400" dirty="0" smtClean="0"/>
              <a:t>Background and types of agency inspections</a:t>
            </a:r>
          </a:p>
          <a:p>
            <a:pPr marL="285750" indent="-285750">
              <a:buFont typeface="Arial" panose="020B0604020202020204" pitchFamily="34" charset="0"/>
              <a:buChar char="•"/>
            </a:pPr>
            <a:r>
              <a:rPr lang="en-US" sz="2400" dirty="0" smtClean="0"/>
              <a:t>Intel preparation for RCRA inspections</a:t>
            </a:r>
          </a:p>
          <a:p>
            <a:pPr marL="285750" indent="-285750">
              <a:buFont typeface="Arial" panose="020B0604020202020204" pitchFamily="34" charset="0"/>
              <a:buChar char="•"/>
            </a:pPr>
            <a:r>
              <a:rPr lang="en-US" sz="2400" dirty="0" smtClean="0"/>
              <a:t>Intel response to RCRA inspections</a:t>
            </a:r>
            <a:endParaRPr lang="en-US" sz="2400" dirty="0"/>
          </a:p>
          <a:p>
            <a:pPr marL="285750" indent="-285750">
              <a:buFont typeface="Arial" panose="020B0604020202020204" pitchFamily="34" charset="0"/>
              <a:buChar char="•"/>
            </a:pPr>
            <a:r>
              <a:rPr lang="en-US" sz="2400" dirty="0" smtClean="0"/>
              <a:t>Helpful resources</a:t>
            </a:r>
          </a:p>
          <a:p>
            <a:pPr marL="285750" indent="-285750">
              <a:buFont typeface="Arial" panose="020B0604020202020204" pitchFamily="34" charset="0"/>
              <a:buChar char="•"/>
            </a:pPr>
            <a:r>
              <a:rPr lang="en-US" sz="2400" dirty="0" smtClean="0"/>
              <a:t>Automation: how it can help</a:t>
            </a:r>
            <a:endParaRPr lang="en-US" sz="2400" dirty="0"/>
          </a:p>
        </p:txBody>
      </p:sp>
    </p:spTree>
    <p:extLst>
      <p:ext uri="{BB962C8B-B14F-4D97-AF65-F5344CB8AC3E}">
        <p14:creationId xmlns:p14="http://schemas.microsoft.com/office/powerpoint/2010/main" val="2958189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EE2556C5-CE8C-6547-B838-EA80C61A4AF7}" type="slidenum">
              <a:rPr lang="en-US" smtClean="0"/>
              <a:pPr/>
              <a:t>20</a:t>
            </a:fld>
            <a:endParaRPr lang="en-US" dirty="0"/>
          </a:p>
        </p:txBody>
      </p:sp>
      <p:sp>
        <p:nvSpPr>
          <p:cNvPr id="3" name="Title 2"/>
          <p:cNvSpPr>
            <a:spLocks noGrp="1"/>
          </p:cNvSpPr>
          <p:nvPr>
            <p:ph type="title"/>
          </p:nvPr>
        </p:nvSpPr>
        <p:spPr/>
        <p:txBody>
          <a:bodyPr/>
          <a:lstStyle/>
          <a:p>
            <a:r>
              <a:rPr lang="en-US" sz="4000" dirty="0" smtClean="0"/>
              <a:t>Drones to inspect equipment: 4K pictures</a:t>
            </a:r>
            <a:endParaRPr lang="en-US" sz="4000" dirty="0"/>
          </a:p>
        </p:txBody>
      </p:sp>
      <p:sp>
        <p:nvSpPr>
          <p:cNvPr id="7" name="TextBox 6"/>
          <p:cNvSpPr txBox="1"/>
          <p:nvPr/>
        </p:nvSpPr>
        <p:spPr>
          <a:xfrm>
            <a:off x="1196874" y="4397827"/>
            <a:ext cx="6246903" cy="215444"/>
          </a:xfrm>
          <a:prstGeom prst="rect">
            <a:avLst/>
          </a:prstGeom>
          <a:noFill/>
        </p:spPr>
        <p:txBody>
          <a:bodyPr vert="horz" wrap="none" lIns="0" tIns="0" rIns="0" bIns="0" rtlCol="0">
            <a:spAutoFit/>
          </a:bodyPr>
          <a:lstStyle/>
          <a:p>
            <a:r>
              <a:rPr lang="en-US" sz="1400" dirty="0" smtClean="0">
                <a:solidFill>
                  <a:srgbClr val="003C71"/>
                </a:solidFill>
              </a:rPr>
              <a:t>Tank inspection: can evaluate equipment condition (rust, corrosion) over time</a:t>
            </a:r>
          </a:p>
        </p:txBody>
      </p:sp>
      <p:pic>
        <p:nvPicPr>
          <p:cNvPr id="9" name="Content Placeholder 8"/>
          <p:cNvPicPr>
            <a:picLocks noGrp="1" noChangeAspect="1"/>
          </p:cNvPicPr>
          <p:nvPr>
            <p:ph sz="quarter" idx="13"/>
          </p:nvPr>
        </p:nvPicPr>
        <p:blipFill>
          <a:blip r:embed="rId3"/>
          <a:stretch>
            <a:fillRect/>
          </a:stretch>
        </p:blipFill>
        <p:spPr>
          <a:xfrm>
            <a:off x="5209118" y="1177528"/>
            <a:ext cx="3281708" cy="2040591"/>
          </a:xfrm>
          <a:prstGeom prst="rect">
            <a:avLst/>
          </a:prstGeom>
        </p:spPr>
      </p:pic>
      <p:pic>
        <p:nvPicPr>
          <p:cNvPr id="8" name="Picture 7"/>
          <p:cNvPicPr>
            <a:picLocks noChangeAspect="1"/>
          </p:cNvPicPr>
          <p:nvPr/>
        </p:nvPicPr>
        <p:blipFill>
          <a:blip r:embed="rId4"/>
          <a:stretch>
            <a:fillRect/>
          </a:stretch>
        </p:blipFill>
        <p:spPr>
          <a:xfrm>
            <a:off x="98385" y="1177528"/>
            <a:ext cx="4916347" cy="3132254"/>
          </a:xfrm>
          <a:prstGeom prst="rect">
            <a:avLst/>
          </a:prstGeom>
        </p:spPr>
      </p:pic>
    </p:spTree>
    <p:extLst>
      <p:ext uri="{BB962C8B-B14F-4D97-AF65-F5344CB8AC3E}">
        <p14:creationId xmlns:p14="http://schemas.microsoft.com/office/powerpoint/2010/main" val="1201213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EE2556C5-CE8C-6547-B838-EA80C61A4AF7}" type="slidenum">
              <a:rPr lang="en-US" smtClean="0"/>
              <a:pPr/>
              <a:t>21</a:t>
            </a:fld>
            <a:endParaRPr lang="en-US" dirty="0"/>
          </a:p>
        </p:txBody>
      </p:sp>
      <p:pic>
        <p:nvPicPr>
          <p:cNvPr id="7" name="Picture 6"/>
          <p:cNvPicPr>
            <a:picLocks noChangeAspect="1"/>
          </p:cNvPicPr>
          <p:nvPr/>
        </p:nvPicPr>
        <p:blipFill>
          <a:blip r:embed="rId3"/>
          <a:stretch>
            <a:fillRect/>
          </a:stretch>
        </p:blipFill>
        <p:spPr>
          <a:xfrm>
            <a:off x="878913" y="107575"/>
            <a:ext cx="7451539" cy="4274129"/>
          </a:xfrm>
          <a:prstGeom prst="rect">
            <a:avLst/>
          </a:prstGeom>
        </p:spPr>
      </p:pic>
    </p:spTree>
    <p:extLst>
      <p:ext uri="{BB962C8B-B14F-4D97-AF65-F5344CB8AC3E}">
        <p14:creationId xmlns:p14="http://schemas.microsoft.com/office/powerpoint/2010/main" val="9688574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EE2556C5-CE8C-6547-B838-EA80C61A4AF7}" type="slidenum">
              <a:rPr lang="en-US" smtClean="0"/>
              <a:pPr/>
              <a:t>22</a:t>
            </a:fld>
            <a:endParaRPr lang="en-US" dirty="0"/>
          </a:p>
        </p:txBody>
      </p:sp>
      <p:sp>
        <p:nvSpPr>
          <p:cNvPr id="3" name="Title 2"/>
          <p:cNvSpPr>
            <a:spLocks noGrp="1"/>
          </p:cNvSpPr>
          <p:nvPr>
            <p:ph type="title"/>
          </p:nvPr>
        </p:nvSpPr>
        <p:spPr/>
        <p:txBody>
          <a:bodyPr/>
          <a:lstStyle/>
          <a:p>
            <a:r>
              <a:rPr lang="en-US" sz="4000" dirty="0" smtClean="0"/>
              <a:t>Intel Insight Platform</a:t>
            </a:r>
            <a:endParaRPr lang="en-US" sz="4000" dirty="0"/>
          </a:p>
        </p:txBody>
      </p:sp>
      <p:pic>
        <p:nvPicPr>
          <p:cNvPr id="8" name="Content Placeholder 7"/>
          <p:cNvPicPr>
            <a:picLocks noGrp="1" noChangeAspect="1"/>
          </p:cNvPicPr>
          <p:nvPr>
            <p:ph sz="quarter" idx="13"/>
          </p:nvPr>
        </p:nvPicPr>
        <p:blipFill>
          <a:blip r:embed="rId3"/>
          <a:stretch>
            <a:fillRect/>
          </a:stretch>
        </p:blipFill>
        <p:spPr>
          <a:xfrm>
            <a:off x="653375" y="743188"/>
            <a:ext cx="7885508" cy="3950968"/>
          </a:xfrm>
          <a:prstGeom prst="rect">
            <a:avLst/>
          </a:prstGeom>
        </p:spPr>
      </p:pic>
    </p:spTree>
    <p:extLst>
      <p:ext uri="{BB962C8B-B14F-4D97-AF65-F5344CB8AC3E}">
        <p14:creationId xmlns:p14="http://schemas.microsoft.com/office/powerpoint/2010/main" val="27029867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EE2556C5-CE8C-6547-B838-EA80C61A4AF7}" type="slidenum">
              <a:rPr lang="en-US" smtClean="0"/>
              <a:pPr/>
              <a:t>23</a:t>
            </a:fld>
            <a:endParaRPr lang="en-US" dirty="0"/>
          </a:p>
        </p:txBody>
      </p:sp>
      <p:pic>
        <p:nvPicPr>
          <p:cNvPr id="5" name="Content Placeholder 4"/>
          <p:cNvPicPr>
            <a:picLocks noGrp="1" noChangeAspect="1"/>
          </p:cNvPicPr>
          <p:nvPr>
            <p:ph sz="quarter" idx="13"/>
          </p:nvPr>
        </p:nvPicPr>
        <p:blipFill>
          <a:blip r:embed="rId2"/>
          <a:stretch>
            <a:fillRect/>
          </a:stretch>
        </p:blipFill>
        <p:spPr>
          <a:xfrm>
            <a:off x="475785" y="128657"/>
            <a:ext cx="7948798" cy="3970259"/>
          </a:xfrm>
          <a:prstGeom prst="rect">
            <a:avLst/>
          </a:prstGeom>
        </p:spPr>
      </p:pic>
      <p:sp>
        <p:nvSpPr>
          <p:cNvPr id="6" name="TextBox 5"/>
          <p:cNvSpPr txBox="1"/>
          <p:nvPr/>
        </p:nvSpPr>
        <p:spPr>
          <a:xfrm>
            <a:off x="383241" y="4246206"/>
            <a:ext cx="8538883" cy="440093"/>
          </a:xfrm>
          <a:prstGeom prst="rect">
            <a:avLst/>
          </a:prstGeom>
          <a:noFill/>
        </p:spPr>
        <p:txBody>
          <a:bodyPr vert="horz" wrap="square" lIns="0" tIns="0" rIns="0" bIns="0" rtlCol="0">
            <a:spAutoFit/>
          </a:bodyPr>
          <a:lstStyle/>
          <a:p>
            <a:r>
              <a:rPr lang="en-US" sz="1400" dirty="0" smtClean="0">
                <a:solidFill>
                  <a:srgbClr val="003C71"/>
                </a:solidFill>
              </a:rPr>
              <a:t>Platform allows you to view pictures taken at different times of the same area, comment about pictures, create 2-D and 3-D models, overlap with Google Maps, measure distances and heights of objects, etc.</a:t>
            </a:r>
          </a:p>
        </p:txBody>
      </p:sp>
    </p:spTree>
    <p:extLst>
      <p:ext uri="{BB962C8B-B14F-4D97-AF65-F5344CB8AC3E}">
        <p14:creationId xmlns:p14="http://schemas.microsoft.com/office/powerpoint/2010/main" val="3011089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xmlns="" id="{E934EB1A-2475-5B44-BD4D-BDC457630A0B}"/>
              </a:ext>
            </a:extLst>
          </p:cNvPr>
          <p:cNvSpPr>
            <a:spLocks noGrp="1"/>
          </p:cNvSpPr>
          <p:nvPr>
            <p:ph type="sldNum" sz="quarter" idx="12"/>
          </p:nvPr>
        </p:nvSpPr>
        <p:spPr/>
        <p:txBody>
          <a:bodyPr/>
          <a:lstStyle/>
          <a:p>
            <a:fld id="{EE2556C5-CE8C-6547-B838-EA80C61A4AF7}" type="slidenum">
              <a:rPr lang="en-US" smtClean="0"/>
              <a:pPr/>
              <a:t>24</a:t>
            </a:fld>
            <a:endParaRPr lang="en-US" dirty="0"/>
          </a:p>
        </p:txBody>
      </p:sp>
      <p:sp>
        <p:nvSpPr>
          <p:cNvPr id="3" name="Title 2">
            <a:extLst>
              <a:ext uri="{FF2B5EF4-FFF2-40B4-BE49-F238E27FC236}">
                <a16:creationId xmlns:a16="http://schemas.microsoft.com/office/drawing/2014/main" xmlns="" id="{6E3C6D0A-8B55-9345-B774-BED156D93DEB}"/>
              </a:ext>
            </a:extLst>
          </p:cNvPr>
          <p:cNvSpPr>
            <a:spLocks noGrp="1"/>
          </p:cNvSpPr>
          <p:nvPr>
            <p:ph type="title"/>
          </p:nvPr>
        </p:nvSpPr>
        <p:spPr/>
        <p:txBody>
          <a:bodyPr/>
          <a:lstStyle/>
          <a:p>
            <a:pPr algn="ctr"/>
            <a:r>
              <a:rPr lang="en-US" sz="4000" dirty="0"/>
              <a:t>Thank you!!</a:t>
            </a:r>
          </a:p>
        </p:txBody>
      </p:sp>
      <p:sp>
        <p:nvSpPr>
          <p:cNvPr id="4" name="Content Placeholder 3">
            <a:extLst>
              <a:ext uri="{FF2B5EF4-FFF2-40B4-BE49-F238E27FC236}">
                <a16:creationId xmlns:a16="http://schemas.microsoft.com/office/drawing/2014/main" xmlns="" id="{979EC5FC-28FF-4A46-99C9-D7F63D2F3E80}"/>
              </a:ext>
            </a:extLst>
          </p:cNvPr>
          <p:cNvSpPr>
            <a:spLocks noGrp="1"/>
          </p:cNvSpPr>
          <p:nvPr>
            <p:ph sz="quarter" idx="13"/>
          </p:nvPr>
        </p:nvSpPr>
        <p:spPr>
          <a:xfrm>
            <a:off x="455613" y="1066801"/>
            <a:ext cx="8228012" cy="3562350"/>
          </a:xfrm>
        </p:spPr>
        <p:txBody>
          <a:bodyPr/>
          <a:lstStyle/>
          <a:p>
            <a:pPr marL="285750" indent="-285750">
              <a:buFont typeface="Arial" panose="020B0604020202020204" pitchFamily="34" charset="0"/>
              <a:buChar char="•"/>
            </a:pPr>
            <a:r>
              <a:rPr lang="en-US" sz="2400" dirty="0"/>
              <a:t>Intel Drone Team: Thomas Gilman</a:t>
            </a:r>
          </a:p>
          <a:p>
            <a:pPr marL="285750" indent="-285750">
              <a:buFont typeface="Arial" panose="020B0604020202020204" pitchFamily="34" charset="0"/>
              <a:buChar char="•"/>
            </a:pPr>
            <a:r>
              <a:rPr lang="en-US" sz="2400" dirty="0"/>
              <a:t>Skip Benjes</a:t>
            </a:r>
          </a:p>
          <a:p>
            <a:pPr marL="285750" indent="-285750">
              <a:buFont typeface="Arial" panose="020B0604020202020204" pitchFamily="34" charset="0"/>
              <a:buChar char="•"/>
            </a:pPr>
            <a:r>
              <a:rPr lang="en-US" sz="2400" dirty="0"/>
              <a:t>Intel </a:t>
            </a:r>
            <a:r>
              <a:rPr lang="en-US" sz="2400" dirty="0" smtClean="0"/>
              <a:t>Ocotillo EHS</a:t>
            </a:r>
            <a:r>
              <a:rPr lang="en-US" sz="2400" dirty="0"/>
              <a:t>: Sean Aldrich, Craig McCurry</a:t>
            </a:r>
          </a:p>
          <a:p>
            <a:pPr marL="285750" indent="-285750">
              <a:buFont typeface="Arial" panose="020B0604020202020204" pitchFamily="34" charset="0"/>
              <a:buChar char="•"/>
            </a:pPr>
            <a:endParaRPr lang="en-US" sz="2400" dirty="0"/>
          </a:p>
        </p:txBody>
      </p:sp>
    </p:spTree>
    <p:extLst>
      <p:ext uri="{BB962C8B-B14F-4D97-AF65-F5344CB8AC3E}">
        <p14:creationId xmlns:p14="http://schemas.microsoft.com/office/powerpoint/2010/main" val="103964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8941525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065887D-3702-B64E-AB1F-52F2FC0B05C5}"/>
              </a:ext>
            </a:extLst>
          </p:cNvPr>
          <p:cNvSpPr>
            <a:spLocks noGrp="1"/>
          </p:cNvSpPr>
          <p:nvPr>
            <p:ph type="title"/>
          </p:nvPr>
        </p:nvSpPr>
        <p:spPr>
          <a:xfrm>
            <a:off x="584000" y="2237730"/>
            <a:ext cx="7772400" cy="1021556"/>
          </a:xfrm>
        </p:spPr>
        <p:txBody>
          <a:bodyPr/>
          <a:lstStyle/>
          <a:p>
            <a:pPr algn="ctr"/>
            <a:r>
              <a:rPr lang="en-US" sz="6600" dirty="0" smtClean="0"/>
              <a:t>Background and types of Agency Inspections</a:t>
            </a:r>
            <a:endParaRPr lang="en-US" sz="6600" dirty="0"/>
          </a:p>
        </p:txBody>
      </p:sp>
    </p:spTree>
    <p:extLst>
      <p:ext uri="{BB962C8B-B14F-4D97-AF65-F5344CB8AC3E}">
        <p14:creationId xmlns:p14="http://schemas.microsoft.com/office/powerpoint/2010/main" val="22627393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EE2556C5-CE8C-6547-B838-EA80C61A4AF7}" type="slidenum">
              <a:rPr lang="en-US" smtClean="0"/>
              <a:pPr/>
              <a:t>4</a:t>
            </a:fld>
            <a:endParaRPr lang="en-US" dirty="0"/>
          </a:p>
        </p:txBody>
      </p:sp>
      <p:sp>
        <p:nvSpPr>
          <p:cNvPr id="3" name="Title 2"/>
          <p:cNvSpPr>
            <a:spLocks noGrp="1"/>
          </p:cNvSpPr>
          <p:nvPr>
            <p:ph type="title"/>
          </p:nvPr>
        </p:nvSpPr>
        <p:spPr/>
        <p:txBody>
          <a:bodyPr/>
          <a:lstStyle/>
          <a:p>
            <a:r>
              <a:rPr lang="en-US" sz="4000" dirty="0" smtClean="0"/>
              <a:t>RCRA background</a:t>
            </a:r>
            <a:endParaRPr lang="en-US" sz="4000" dirty="0"/>
          </a:p>
        </p:txBody>
      </p:sp>
      <p:sp>
        <p:nvSpPr>
          <p:cNvPr id="4" name="Content Placeholder 3"/>
          <p:cNvSpPr>
            <a:spLocks noGrp="1"/>
          </p:cNvSpPr>
          <p:nvPr>
            <p:ph sz="quarter" idx="13"/>
          </p:nvPr>
        </p:nvSpPr>
        <p:spPr>
          <a:xfrm>
            <a:off x="330108" y="935480"/>
            <a:ext cx="3955022" cy="3425825"/>
          </a:xfrm>
        </p:spPr>
        <p:txBody>
          <a:bodyPr/>
          <a:lstStyle/>
          <a:p>
            <a:pPr marL="285750" indent="-285750">
              <a:buFont typeface="Arial" panose="020B0604020202020204" pitchFamily="34" charset="0"/>
              <a:buChar char="•"/>
            </a:pPr>
            <a:r>
              <a:rPr lang="en-US" sz="2000" dirty="0" smtClean="0"/>
              <a:t>RCRA: Resource Conservation and Recovery Act of 1976</a:t>
            </a:r>
          </a:p>
          <a:p>
            <a:pPr marL="511175" lvl="1" indent="-285750">
              <a:buFont typeface="Arial" panose="020B0604020202020204" pitchFamily="34" charset="0"/>
              <a:buChar char="•"/>
            </a:pPr>
            <a:r>
              <a:rPr lang="en-US" dirty="0" smtClean="0"/>
              <a:t>Establishes the framework for USA’s solid waste control and regulations</a:t>
            </a:r>
          </a:p>
          <a:p>
            <a:pPr marL="511175" lvl="1" indent="-285750">
              <a:buFont typeface="Arial" panose="020B0604020202020204" pitchFamily="34" charset="0"/>
              <a:buChar char="•"/>
            </a:pPr>
            <a:r>
              <a:rPr lang="en-US" dirty="0" smtClean="0"/>
              <a:t>Based on the Solid Waste Disposal Act of 1965</a:t>
            </a:r>
          </a:p>
        </p:txBody>
      </p:sp>
      <p:pic>
        <p:nvPicPr>
          <p:cNvPr id="5" name="Picture 4"/>
          <p:cNvPicPr>
            <a:picLocks noChangeAspect="1"/>
          </p:cNvPicPr>
          <p:nvPr/>
        </p:nvPicPr>
        <p:blipFill>
          <a:blip r:embed="rId3"/>
          <a:stretch>
            <a:fillRect/>
          </a:stretch>
        </p:blipFill>
        <p:spPr>
          <a:xfrm>
            <a:off x="4133170" y="618563"/>
            <a:ext cx="4704004" cy="3059286"/>
          </a:xfrm>
          <a:prstGeom prst="rect">
            <a:avLst/>
          </a:prstGeom>
        </p:spPr>
      </p:pic>
      <p:sp>
        <p:nvSpPr>
          <p:cNvPr id="6" name="TextBox 5"/>
          <p:cNvSpPr txBox="1"/>
          <p:nvPr/>
        </p:nvSpPr>
        <p:spPr>
          <a:xfrm>
            <a:off x="4285129" y="3743287"/>
            <a:ext cx="4400083" cy="430887"/>
          </a:xfrm>
          <a:prstGeom prst="rect">
            <a:avLst/>
          </a:prstGeom>
          <a:noFill/>
        </p:spPr>
        <p:txBody>
          <a:bodyPr vert="horz" wrap="square" lIns="0" tIns="0" rIns="0" bIns="0" rtlCol="0">
            <a:spAutoFit/>
          </a:bodyPr>
          <a:lstStyle/>
          <a:p>
            <a:pPr algn="ctr"/>
            <a:r>
              <a:rPr lang="en-US" sz="1400" dirty="0" smtClean="0">
                <a:solidFill>
                  <a:srgbClr val="003C71"/>
                </a:solidFill>
              </a:rPr>
              <a:t>Picture: Superfund site in Front Royal, VA. </a:t>
            </a:r>
          </a:p>
          <a:p>
            <a:pPr algn="ctr"/>
            <a:r>
              <a:rPr lang="en-US" sz="1400" dirty="0" smtClean="0">
                <a:solidFill>
                  <a:srgbClr val="003C71"/>
                </a:solidFill>
              </a:rPr>
              <a:t>Facility is </a:t>
            </a:r>
            <a:r>
              <a:rPr lang="en-US" sz="1400" dirty="0" err="1" smtClean="0">
                <a:solidFill>
                  <a:srgbClr val="003C71"/>
                </a:solidFill>
              </a:rPr>
              <a:t>Avtex</a:t>
            </a:r>
            <a:r>
              <a:rPr lang="en-US" sz="1400" dirty="0" smtClean="0">
                <a:solidFill>
                  <a:srgbClr val="003C71"/>
                </a:solidFill>
              </a:rPr>
              <a:t> Fibers, shut down in 1989.</a:t>
            </a:r>
          </a:p>
        </p:txBody>
      </p:sp>
    </p:spTree>
    <p:extLst>
      <p:ext uri="{BB962C8B-B14F-4D97-AF65-F5344CB8AC3E}">
        <p14:creationId xmlns:p14="http://schemas.microsoft.com/office/powerpoint/2010/main" val="25491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xmlns="" id="{E934EB1A-2475-5B44-BD4D-BDC457630A0B}"/>
              </a:ext>
            </a:extLst>
          </p:cNvPr>
          <p:cNvSpPr>
            <a:spLocks noGrp="1"/>
          </p:cNvSpPr>
          <p:nvPr>
            <p:ph type="sldNum" sz="quarter" idx="12"/>
          </p:nvPr>
        </p:nvSpPr>
        <p:spPr/>
        <p:txBody>
          <a:bodyPr/>
          <a:lstStyle/>
          <a:p>
            <a:fld id="{EE2556C5-CE8C-6547-B838-EA80C61A4AF7}" type="slidenum">
              <a:rPr lang="en-US" smtClean="0"/>
              <a:pPr/>
              <a:t>5</a:t>
            </a:fld>
            <a:endParaRPr lang="en-US" dirty="0"/>
          </a:p>
        </p:txBody>
      </p:sp>
      <p:sp>
        <p:nvSpPr>
          <p:cNvPr id="3" name="Title 2">
            <a:extLst>
              <a:ext uri="{FF2B5EF4-FFF2-40B4-BE49-F238E27FC236}">
                <a16:creationId xmlns:a16="http://schemas.microsoft.com/office/drawing/2014/main" xmlns="" id="{6E3C6D0A-8B55-9345-B774-BED156D93DEB}"/>
              </a:ext>
            </a:extLst>
          </p:cNvPr>
          <p:cNvSpPr>
            <a:spLocks noGrp="1"/>
          </p:cNvSpPr>
          <p:nvPr>
            <p:ph type="title"/>
          </p:nvPr>
        </p:nvSpPr>
        <p:spPr/>
        <p:txBody>
          <a:bodyPr/>
          <a:lstStyle/>
          <a:p>
            <a:r>
              <a:rPr lang="en-US" sz="4000" dirty="0" smtClean="0"/>
              <a:t>agency inspections</a:t>
            </a:r>
            <a:endParaRPr lang="en-US" sz="4000" dirty="0"/>
          </a:p>
        </p:txBody>
      </p:sp>
      <p:sp>
        <p:nvSpPr>
          <p:cNvPr id="4" name="Content Placeholder 3">
            <a:extLst>
              <a:ext uri="{FF2B5EF4-FFF2-40B4-BE49-F238E27FC236}">
                <a16:creationId xmlns:a16="http://schemas.microsoft.com/office/drawing/2014/main" xmlns="" id="{979EC5FC-28FF-4A46-99C9-D7F63D2F3E80}"/>
              </a:ext>
            </a:extLst>
          </p:cNvPr>
          <p:cNvSpPr>
            <a:spLocks noGrp="1"/>
          </p:cNvSpPr>
          <p:nvPr>
            <p:ph sz="quarter" idx="13"/>
          </p:nvPr>
        </p:nvSpPr>
        <p:spPr>
          <a:xfrm>
            <a:off x="455613" y="979715"/>
            <a:ext cx="8228012" cy="3649436"/>
          </a:xfrm>
        </p:spPr>
        <p:txBody>
          <a:bodyPr/>
          <a:lstStyle/>
          <a:p>
            <a:pPr marL="342900" indent="-342900">
              <a:buFont typeface="Arial" panose="020B0604020202020204" pitchFamily="34" charset="0"/>
              <a:buChar char="•"/>
            </a:pPr>
            <a:r>
              <a:rPr lang="en-US" sz="2400" dirty="0" smtClean="0"/>
              <a:t>Agency bodies for RCRA inspections:</a:t>
            </a:r>
          </a:p>
          <a:p>
            <a:pPr marL="568325" lvl="1" indent="-342900">
              <a:buFont typeface="Arial" panose="020B0604020202020204" pitchFamily="34" charset="0"/>
              <a:buChar char="•"/>
            </a:pPr>
            <a:r>
              <a:rPr lang="en-US" sz="2000" dirty="0" smtClean="0"/>
              <a:t>Arizona Department of Environmental Quality (ADEQ) and Environmental Protection Agency (EPA)</a:t>
            </a:r>
          </a:p>
          <a:p>
            <a:pPr marL="285750" indent="-285750">
              <a:buFont typeface="Arial" panose="020B0604020202020204" pitchFamily="34" charset="0"/>
              <a:buChar char="•"/>
            </a:pPr>
            <a:r>
              <a:rPr lang="en-US" sz="2400" dirty="0" smtClean="0"/>
              <a:t>Types of inspections:</a:t>
            </a:r>
          </a:p>
          <a:p>
            <a:pPr marL="511175" lvl="1" indent="-285750">
              <a:buFont typeface="Arial" panose="020B0604020202020204" pitchFamily="34" charset="0"/>
              <a:buChar char="•"/>
            </a:pPr>
            <a:r>
              <a:rPr lang="en-US" sz="2000" dirty="0" smtClean="0"/>
              <a:t>Regulatory agency visit</a:t>
            </a:r>
          </a:p>
          <a:p>
            <a:pPr marL="511175" lvl="1" indent="-285750">
              <a:buFont typeface="Arial" panose="020B0604020202020204" pitchFamily="34" charset="0"/>
              <a:buChar char="•"/>
            </a:pPr>
            <a:r>
              <a:rPr lang="en-US" sz="2000" dirty="0" smtClean="0"/>
              <a:t>Post incident inspection</a:t>
            </a:r>
          </a:p>
          <a:p>
            <a:pPr marL="511175" lvl="1" indent="-285750">
              <a:buFont typeface="Arial" panose="020B0604020202020204" pitchFamily="34" charset="0"/>
              <a:buChar char="•"/>
            </a:pPr>
            <a:r>
              <a:rPr lang="en-US" sz="2000" dirty="0" smtClean="0"/>
              <a:t>Inspection due to complaint</a:t>
            </a:r>
            <a:endParaRPr lang="en-US" sz="2000" dirty="0"/>
          </a:p>
        </p:txBody>
      </p:sp>
      <p:pic>
        <p:nvPicPr>
          <p:cNvPr id="5" name="Picture 4"/>
          <p:cNvPicPr>
            <a:picLocks noChangeAspect="1"/>
          </p:cNvPicPr>
          <p:nvPr/>
        </p:nvPicPr>
        <p:blipFill>
          <a:blip r:embed="rId3"/>
          <a:stretch>
            <a:fillRect/>
          </a:stretch>
        </p:blipFill>
        <p:spPr>
          <a:xfrm>
            <a:off x="6182129" y="198667"/>
            <a:ext cx="2758508" cy="1089042"/>
          </a:xfrm>
          <a:prstGeom prst="rect">
            <a:avLst/>
          </a:prstGeom>
        </p:spPr>
      </p:pic>
      <p:pic>
        <p:nvPicPr>
          <p:cNvPr id="6" name="Picture 5"/>
          <p:cNvPicPr>
            <a:picLocks noChangeAspect="1"/>
          </p:cNvPicPr>
          <p:nvPr/>
        </p:nvPicPr>
        <p:blipFill>
          <a:blip r:embed="rId4"/>
          <a:stretch>
            <a:fillRect/>
          </a:stretch>
        </p:blipFill>
        <p:spPr>
          <a:xfrm>
            <a:off x="6182129" y="2333272"/>
            <a:ext cx="1953701" cy="1968446"/>
          </a:xfrm>
          <a:prstGeom prst="rect">
            <a:avLst/>
          </a:prstGeom>
        </p:spPr>
      </p:pic>
    </p:spTree>
    <p:extLst>
      <p:ext uri="{BB962C8B-B14F-4D97-AF65-F5344CB8AC3E}">
        <p14:creationId xmlns:p14="http://schemas.microsoft.com/office/powerpoint/2010/main" val="25841885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065887D-3702-B64E-AB1F-52F2FC0B05C5}"/>
              </a:ext>
            </a:extLst>
          </p:cNvPr>
          <p:cNvSpPr>
            <a:spLocks noGrp="1"/>
          </p:cNvSpPr>
          <p:nvPr>
            <p:ph type="title"/>
          </p:nvPr>
        </p:nvSpPr>
        <p:spPr/>
        <p:txBody>
          <a:bodyPr/>
          <a:lstStyle/>
          <a:p>
            <a:pPr algn="ctr"/>
            <a:r>
              <a:rPr lang="en-US" sz="6600" dirty="0" smtClean="0"/>
              <a:t>Intel preparation for RCRA inspections</a:t>
            </a:r>
            <a:endParaRPr lang="en-US" sz="6600" dirty="0"/>
          </a:p>
        </p:txBody>
      </p:sp>
    </p:spTree>
    <p:extLst>
      <p:ext uri="{BB962C8B-B14F-4D97-AF65-F5344CB8AC3E}">
        <p14:creationId xmlns:p14="http://schemas.microsoft.com/office/powerpoint/2010/main" val="6238194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xmlns="" id="{E934EB1A-2475-5B44-BD4D-BDC457630A0B}"/>
              </a:ext>
            </a:extLst>
          </p:cNvPr>
          <p:cNvSpPr>
            <a:spLocks noGrp="1"/>
          </p:cNvSpPr>
          <p:nvPr>
            <p:ph type="sldNum" sz="quarter" idx="12"/>
          </p:nvPr>
        </p:nvSpPr>
        <p:spPr/>
        <p:txBody>
          <a:bodyPr/>
          <a:lstStyle/>
          <a:p>
            <a:fld id="{EE2556C5-CE8C-6547-B838-EA80C61A4AF7}" type="slidenum">
              <a:rPr lang="en-US" smtClean="0"/>
              <a:pPr/>
              <a:t>7</a:t>
            </a:fld>
            <a:endParaRPr lang="en-US" dirty="0"/>
          </a:p>
        </p:txBody>
      </p:sp>
      <p:sp>
        <p:nvSpPr>
          <p:cNvPr id="3" name="Title 2">
            <a:extLst>
              <a:ext uri="{FF2B5EF4-FFF2-40B4-BE49-F238E27FC236}">
                <a16:creationId xmlns:a16="http://schemas.microsoft.com/office/drawing/2014/main" xmlns="" id="{6E3C6D0A-8B55-9345-B774-BED156D93DEB}"/>
              </a:ext>
            </a:extLst>
          </p:cNvPr>
          <p:cNvSpPr>
            <a:spLocks noGrp="1"/>
          </p:cNvSpPr>
          <p:nvPr>
            <p:ph type="title"/>
          </p:nvPr>
        </p:nvSpPr>
        <p:spPr/>
        <p:txBody>
          <a:bodyPr/>
          <a:lstStyle/>
          <a:p>
            <a:r>
              <a:rPr lang="en-US" sz="4000" dirty="0" smtClean="0"/>
              <a:t>Preparation for RCRA inspections</a:t>
            </a:r>
            <a:endParaRPr lang="en-US" sz="4000" dirty="0"/>
          </a:p>
        </p:txBody>
      </p:sp>
      <p:sp>
        <p:nvSpPr>
          <p:cNvPr id="4" name="Content Placeholder 3">
            <a:extLst>
              <a:ext uri="{FF2B5EF4-FFF2-40B4-BE49-F238E27FC236}">
                <a16:creationId xmlns:a16="http://schemas.microsoft.com/office/drawing/2014/main" xmlns="" id="{979EC5FC-28FF-4A46-99C9-D7F63D2F3E80}"/>
              </a:ext>
            </a:extLst>
          </p:cNvPr>
          <p:cNvSpPr>
            <a:spLocks noGrp="1"/>
          </p:cNvSpPr>
          <p:nvPr>
            <p:ph sz="quarter" idx="13"/>
          </p:nvPr>
        </p:nvSpPr>
        <p:spPr>
          <a:xfrm>
            <a:off x="4098471" y="910117"/>
            <a:ext cx="4838700" cy="3719033"/>
          </a:xfrm>
        </p:spPr>
        <p:txBody>
          <a:bodyPr/>
          <a:lstStyle/>
          <a:p>
            <a:r>
              <a:rPr lang="en-US" sz="2000" b="1" dirty="0" smtClean="0"/>
              <a:t>Intel is an ISO 14001 certified company</a:t>
            </a:r>
            <a:endParaRPr lang="en-US" sz="2000" b="1" dirty="0"/>
          </a:p>
          <a:p>
            <a:r>
              <a:rPr lang="en-US" sz="2000" b="1" dirty="0" smtClean="0"/>
              <a:t>Plan-Do-Check-Act: </a:t>
            </a:r>
            <a:r>
              <a:rPr lang="en-US" sz="2000" dirty="0" smtClean="0"/>
              <a:t>same as ISO/ the scientific method!</a:t>
            </a:r>
          </a:p>
          <a:p>
            <a:pPr marL="511175" lvl="1" indent="-285750"/>
            <a:r>
              <a:rPr lang="en-US" dirty="0" smtClean="0"/>
              <a:t>Plan: Identify problem, create hypothesis</a:t>
            </a:r>
          </a:p>
          <a:p>
            <a:pPr marL="511175" lvl="1" indent="-285750"/>
            <a:r>
              <a:rPr lang="en-US" dirty="0" smtClean="0"/>
              <a:t>Do: Develop and complete test method for hypothesis</a:t>
            </a:r>
          </a:p>
          <a:p>
            <a:pPr marL="511175" lvl="1" indent="-285750"/>
            <a:r>
              <a:rPr lang="en-US" dirty="0" smtClean="0"/>
              <a:t>Check: Evaluate test method and results</a:t>
            </a:r>
          </a:p>
          <a:p>
            <a:pPr marL="511175" lvl="1" indent="-285750"/>
            <a:r>
              <a:rPr lang="en-US" dirty="0" smtClean="0"/>
              <a:t>Act: Implement the results</a:t>
            </a:r>
            <a:endParaRPr lang="en-US" dirty="0"/>
          </a:p>
        </p:txBody>
      </p:sp>
      <p:pic>
        <p:nvPicPr>
          <p:cNvPr id="6" name="Picture 5"/>
          <p:cNvPicPr>
            <a:picLocks noChangeAspect="1"/>
          </p:cNvPicPr>
          <p:nvPr/>
        </p:nvPicPr>
        <p:blipFill>
          <a:blip r:embed="rId3"/>
          <a:stretch>
            <a:fillRect/>
          </a:stretch>
        </p:blipFill>
        <p:spPr>
          <a:xfrm>
            <a:off x="234722" y="910117"/>
            <a:ext cx="3819525" cy="3333750"/>
          </a:xfrm>
          <a:prstGeom prst="rect">
            <a:avLst/>
          </a:prstGeom>
        </p:spPr>
      </p:pic>
    </p:spTree>
    <p:extLst>
      <p:ext uri="{BB962C8B-B14F-4D97-AF65-F5344CB8AC3E}">
        <p14:creationId xmlns:p14="http://schemas.microsoft.com/office/powerpoint/2010/main" val="1306992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xmlns="" id="{E934EB1A-2475-5B44-BD4D-BDC457630A0B}"/>
              </a:ext>
            </a:extLst>
          </p:cNvPr>
          <p:cNvSpPr>
            <a:spLocks noGrp="1"/>
          </p:cNvSpPr>
          <p:nvPr>
            <p:ph type="sldNum" sz="quarter" idx="12"/>
          </p:nvPr>
        </p:nvSpPr>
        <p:spPr/>
        <p:txBody>
          <a:bodyPr/>
          <a:lstStyle/>
          <a:p>
            <a:fld id="{EE2556C5-CE8C-6547-B838-EA80C61A4AF7}" type="slidenum">
              <a:rPr lang="en-US" smtClean="0"/>
              <a:pPr/>
              <a:t>8</a:t>
            </a:fld>
            <a:endParaRPr lang="en-US" dirty="0"/>
          </a:p>
        </p:txBody>
      </p:sp>
      <p:sp>
        <p:nvSpPr>
          <p:cNvPr id="3" name="Title 2">
            <a:extLst>
              <a:ext uri="{FF2B5EF4-FFF2-40B4-BE49-F238E27FC236}">
                <a16:creationId xmlns:a16="http://schemas.microsoft.com/office/drawing/2014/main" xmlns="" id="{6E3C6D0A-8B55-9345-B774-BED156D93DEB}"/>
              </a:ext>
            </a:extLst>
          </p:cNvPr>
          <p:cNvSpPr>
            <a:spLocks noGrp="1"/>
          </p:cNvSpPr>
          <p:nvPr>
            <p:ph type="title"/>
          </p:nvPr>
        </p:nvSpPr>
        <p:spPr/>
        <p:txBody>
          <a:bodyPr/>
          <a:lstStyle/>
          <a:p>
            <a:r>
              <a:rPr lang="en-US" sz="4000" dirty="0" smtClean="0"/>
              <a:t>Corporate Standards</a:t>
            </a:r>
            <a:endParaRPr lang="en-US" sz="4000" dirty="0"/>
          </a:p>
        </p:txBody>
      </p:sp>
      <p:sp>
        <p:nvSpPr>
          <p:cNvPr id="4" name="Content Placeholder 3">
            <a:extLst>
              <a:ext uri="{FF2B5EF4-FFF2-40B4-BE49-F238E27FC236}">
                <a16:creationId xmlns:a16="http://schemas.microsoft.com/office/drawing/2014/main" xmlns="" id="{979EC5FC-28FF-4A46-99C9-D7F63D2F3E80}"/>
              </a:ext>
            </a:extLst>
          </p:cNvPr>
          <p:cNvSpPr>
            <a:spLocks noGrp="1"/>
          </p:cNvSpPr>
          <p:nvPr>
            <p:ph sz="quarter" idx="13"/>
          </p:nvPr>
        </p:nvSpPr>
        <p:spPr>
          <a:xfrm>
            <a:off x="455612" y="1083582"/>
            <a:ext cx="8228012" cy="3425825"/>
          </a:xfrm>
        </p:spPr>
        <p:txBody>
          <a:bodyPr/>
          <a:lstStyle/>
          <a:p>
            <a:pPr marL="285750" indent="-285750">
              <a:buFont typeface="Arial" panose="020B0604020202020204" pitchFamily="34" charset="0"/>
              <a:buChar char="•"/>
            </a:pPr>
            <a:r>
              <a:rPr lang="en-US" sz="2400" dirty="0" smtClean="0"/>
              <a:t>Goal: to standardize how all Intel sites approach inspections so results can be compared</a:t>
            </a:r>
          </a:p>
          <a:p>
            <a:pPr marL="511175" lvl="1" indent="-285750">
              <a:buFont typeface="Arial" panose="020B0604020202020204" pitchFamily="34" charset="0"/>
              <a:buChar char="•"/>
            </a:pPr>
            <a:r>
              <a:rPr lang="en-US" sz="2000" dirty="0" smtClean="0"/>
              <a:t>Intel policies</a:t>
            </a:r>
          </a:p>
          <a:p>
            <a:pPr marL="511175" lvl="1" indent="-285750">
              <a:buFont typeface="Arial" panose="020B0604020202020204" pitchFamily="34" charset="0"/>
              <a:buChar char="•"/>
            </a:pPr>
            <a:r>
              <a:rPr lang="en-US" sz="2000" dirty="0" smtClean="0"/>
              <a:t>Roles and Responsibilities</a:t>
            </a:r>
          </a:p>
          <a:p>
            <a:pPr marL="511175" lvl="1" indent="-285750">
              <a:buFont typeface="Arial" panose="020B0604020202020204" pitchFamily="34" charset="0"/>
              <a:buChar char="•"/>
            </a:pPr>
            <a:r>
              <a:rPr lang="en-US" sz="2000" dirty="0" smtClean="0"/>
              <a:t>Documentation</a:t>
            </a:r>
          </a:p>
          <a:p>
            <a:pPr marL="511175" lvl="1" indent="-285750">
              <a:buFont typeface="Arial" panose="020B0604020202020204" pitchFamily="34" charset="0"/>
              <a:buChar char="•"/>
            </a:pPr>
            <a:endParaRPr lang="en-US" sz="2400" dirty="0" smtClean="0"/>
          </a:p>
          <a:p>
            <a:pPr marL="285750" indent="-285750">
              <a:buFont typeface="Arial" panose="020B0604020202020204" pitchFamily="34" charset="0"/>
              <a:buChar char="•"/>
            </a:pPr>
            <a:endParaRPr lang="en-US" sz="2400" dirty="0"/>
          </a:p>
        </p:txBody>
      </p:sp>
      <p:pic>
        <p:nvPicPr>
          <p:cNvPr id="5" name="Picture 4"/>
          <p:cNvPicPr>
            <a:picLocks noChangeAspect="1"/>
          </p:cNvPicPr>
          <p:nvPr/>
        </p:nvPicPr>
        <p:blipFill>
          <a:blip r:embed="rId3"/>
          <a:stretch>
            <a:fillRect/>
          </a:stretch>
        </p:blipFill>
        <p:spPr>
          <a:xfrm>
            <a:off x="616913" y="3433952"/>
            <a:ext cx="8014267" cy="1075455"/>
          </a:xfrm>
          <a:prstGeom prst="rect">
            <a:avLst/>
          </a:prstGeom>
        </p:spPr>
      </p:pic>
    </p:spTree>
    <p:extLst>
      <p:ext uri="{BB962C8B-B14F-4D97-AF65-F5344CB8AC3E}">
        <p14:creationId xmlns:p14="http://schemas.microsoft.com/office/powerpoint/2010/main" val="5137417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xmlns="" id="{E934EB1A-2475-5B44-BD4D-BDC457630A0B}"/>
              </a:ext>
            </a:extLst>
          </p:cNvPr>
          <p:cNvSpPr>
            <a:spLocks noGrp="1"/>
          </p:cNvSpPr>
          <p:nvPr>
            <p:ph type="sldNum" sz="quarter" idx="12"/>
          </p:nvPr>
        </p:nvSpPr>
        <p:spPr/>
        <p:txBody>
          <a:bodyPr/>
          <a:lstStyle/>
          <a:p>
            <a:fld id="{EE2556C5-CE8C-6547-B838-EA80C61A4AF7}" type="slidenum">
              <a:rPr lang="en-US" smtClean="0"/>
              <a:pPr/>
              <a:t>9</a:t>
            </a:fld>
            <a:endParaRPr lang="en-US" dirty="0"/>
          </a:p>
        </p:txBody>
      </p:sp>
      <p:sp>
        <p:nvSpPr>
          <p:cNvPr id="3" name="Title 2">
            <a:extLst>
              <a:ext uri="{FF2B5EF4-FFF2-40B4-BE49-F238E27FC236}">
                <a16:creationId xmlns:a16="http://schemas.microsoft.com/office/drawing/2014/main" xmlns="" id="{6E3C6D0A-8B55-9345-B774-BED156D93DEB}"/>
              </a:ext>
            </a:extLst>
          </p:cNvPr>
          <p:cNvSpPr>
            <a:spLocks noGrp="1"/>
          </p:cNvSpPr>
          <p:nvPr>
            <p:ph type="title"/>
          </p:nvPr>
        </p:nvSpPr>
        <p:spPr/>
        <p:txBody>
          <a:bodyPr/>
          <a:lstStyle/>
          <a:p>
            <a:r>
              <a:rPr lang="en-US" sz="4000" dirty="0" smtClean="0"/>
              <a:t>Corporate Audits</a:t>
            </a:r>
            <a:endParaRPr lang="en-US" sz="4000" dirty="0"/>
          </a:p>
        </p:txBody>
      </p:sp>
      <p:sp>
        <p:nvSpPr>
          <p:cNvPr id="4" name="Content Placeholder 3">
            <a:extLst>
              <a:ext uri="{FF2B5EF4-FFF2-40B4-BE49-F238E27FC236}">
                <a16:creationId xmlns:a16="http://schemas.microsoft.com/office/drawing/2014/main" xmlns="" id="{979EC5FC-28FF-4A46-99C9-D7F63D2F3E80}"/>
              </a:ext>
            </a:extLst>
          </p:cNvPr>
          <p:cNvSpPr>
            <a:spLocks noGrp="1"/>
          </p:cNvSpPr>
          <p:nvPr>
            <p:ph sz="quarter" idx="13"/>
          </p:nvPr>
        </p:nvSpPr>
        <p:spPr>
          <a:xfrm>
            <a:off x="455613" y="1066801"/>
            <a:ext cx="8228012" cy="3562350"/>
          </a:xfrm>
        </p:spPr>
        <p:txBody>
          <a:bodyPr/>
          <a:lstStyle/>
          <a:p>
            <a:pPr marL="285750" indent="-285750">
              <a:buFont typeface="Arial" panose="020B0604020202020204" pitchFamily="34" charset="0"/>
              <a:buChar char="•"/>
            </a:pPr>
            <a:r>
              <a:rPr lang="en-US" sz="2400" dirty="0" smtClean="0"/>
              <a:t>Goal: to mimic and prepare for agency inspections</a:t>
            </a:r>
          </a:p>
          <a:p>
            <a:pPr marL="511175" lvl="1" indent="-285750">
              <a:buFont typeface="Arial" panose="020B0604020202020204" pitchFamily="34" charset="0"/>
              <a:buChar char="•"/>
            </a:pPr>
            <a:r>
              <a:rPr lang="en-US" sz="2000" dirty="0" smtClean="0"/>
              <a:t>Intel’s Corporate Audit Team: </a:t>
            </a:r>
          </a:p>
          <a:p>
            <a:pPr marL="857250" lvl="2" indent="-285750">
              <a:buFont typeface="Arial" panose="020B0604020202020204" pitchFamily="34" charset="0"/>
              <a:buChar char="•"/>
            </a:pPr>
            <a:r>
              <a:rPr lang="en-US" sz="2000" dirty="0" smtClean="0"/>
              <a:t>Physical walks of storage areas and tank systems</a:t>
            </a:r>
          </a:p>
          <a:p>
            <a:pPr marL="857250" lvl="2" indent="-285750">
              <a:buFont typeface="Arial" panose="020B0604020202020204" pitchFamily="34" charset="0"/>
              <a:buChar char="•"/>
            </a:pPr>
            <a:r>
              <a:rPr lang="en-US" sz="2000" dirty="0" smtClean="0"/>
              <a:t>Documentation</a:t>
            </a:r>
          </a:p>
          <a:p>
            <a:pPr marL="857250" lvl="2" indent="-285750">
              <a:buFont typeface="Arial" panose="020B0604020202020204" pitchFamily="34" charset="0"/>
              <a:buChar char="•"/>
            </a:pPr>
            <a:r>
              <a:rPr lang="en-US" sz="2000" dirty="0" smtClean="0"/>
              <a:t>Training records</a:t>
            </a:r>
          </a:p>
          <a:p>
            <a:pPr marL="857250" lvl="2" indent="-285750">
              <a:buFont typeface="Arial" panose="020B0604020202020204" pitchFamily="34" charset="0"/>
              <a:buChar char="•"/>
            </a:pPr>
            <a:r>
              <a:rPr lang="en-US" sz="2000" dirty="0" smtClean="0"/>
              <a:t>Prior audit findings</a:t>
            </a:r>
          </a:p>
          <a:p>
            <a:pPr marL="857250" lvl="2" indent="-285750">
              <a:buFont typeface="Arial" panose="020B0604020202020204" pitchFamily="34" charset="0"/>
              <a:buChar char="•"/>
            </a:pPr>
            <a:r>
              <a:rPr lang="en-US" sz="2000" dirty="0" smtClean="0"/>
              <a:t>Interview employees: program owners, technicians, management, etc.</a:t>
            </a:r>
          </a:p>
          <a:p>
            <a:pPr marL="285750" indent="-285750">
              <a:buFont typeface="Arial" panose="020B0604020202020204" pitchFamily="34" charset="0"/>
              <a:buChar char="•"/>
            </a:pPr>
            <a:endParaRPr lang="en-US" sz="2400" dirty="0"/>
          </a:p>
        </p:txBody>
      </p:sp>
    </p:spTree>
    <p:extLst>
      <p:ext uri="{BB962C8B-B14F-4D97-AF65-F5344CB8AC3E}">
        <p14:creationId xmlns:p14="http://schemas.microsoft.com/office/powerpoint/2010/main" val="3517646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Int_PPT Template_ClearPro_16x9">
  <a:themeElements>
    <a:clrScheme name="Intel Color Palette">
      <a:dk1>
        <a:sysClr val="windowText" lastClr="000000"/>
      </a:dk1>
      <a:lt1>
        <a:sysClr val="window" lastClr="FFFFFF"/>
      </a:lt1>
      <a:dk2>
        <a:srgbClr val="003C71"/>
      </a:dk2>
      <a:lt2>
        <a:srgbClr val="B1BABF"/>
      </a:lt2>
      <a:accent1>
        <a:srgbClr val="0071C5"/>
      </a:accent1>
      <a:accent2>
        <a:srgbClr val="00AEEF"/>
      </a:accent2>
      <a:accent3>
        <a:srgbClr val="F3D54E"/>
      </a:accent3>
      <a:accent4>
        <a:srgbClr val="FFA300"/>
      </a:accent4>
      <a:accent5>
        <a:srgbClr val="FC4C02"/>
      </a:accent5>
      <a:accent6>
        <a:srgbClr val="C3D600"/>
      </a:accent6>
      <a:hlink>
        <a:srgbClr val="0071C5"/>
      </a:hlink>
      <a:folHlink>
        <a:srgbClr val="00AEEF"/>
      </a:folHlink>
    </a:clrScheme>
    <a:fontScheme name="Intel Clear">
      <a:majorFont>
        <a:latin typeface="Intel Clear"/>
        <a:ea typeface=""/>
        <a:cs typeface=""/>
      </a:majorFont>
      <a:minorFont>
        <a:latin typeface="Intel Clear"/>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a:solidFill>
            <a:schemeClr val="tx2"/>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vert="horz" wrap="square" lIns="0" tIns="0" rIns="0" bIns="0" rtlCol="0">
        <a:spAutoFit/>
      </a:bodyPr>
      <a:lstStyle>
        <a:defPPr>
          <a:defRPr sz="1100" dirty="0" err="1" smtClean="0">
            <a:solidFill>
              <a:srgbClr val="003C71"/>
            </a:solidFill>
          </a:defRPr>
        </a:defPPr>
      </a:lstStyle>
    </a:txDef>
  </a:objectDefaults>
  <a:extraClrSchemeLst/>
  <a:extLst>
    <a:ext uri="{05A4C25C-085E-4340-85A3-A5531E510DB2}">
      <thm15:themeFamily xmlns:thm15="http://schemas.microsoft.com/office/thememl/2012/main" name="15040-14_HPC_2H18_PPT_v0.2.pptx" id="{7470C74A-D7C8-47AC-A1D4-415D12B61414}" vid="{497F966E-8469-4AF9-BF35-3D3A7641C986}"/>
    </a:ext>
  </a:extLst>
</a:theme>
</file>

<file path=ppt/theme/theme2.xml><?xml version="1.0" encoding="utf-8"?>
<a:theme xmlns:a="http://schemas.openxmlformats.org/drawingml/2006/main" name="1_Int_PPT Template_ClearPro_16x9">
  <a:themeElements>
    <a:clrScheme name="Intel Color Palette">
      <a:dk1>
        <a:sysClr val="windowText" lastClr="000000"/>
      </a:dk1>
      <a:lt1>
        <a:sysClr val="window" lastClr="FFFFFF"/>
      </a:lt1>
      <a:dk2>
        <a:srgbClr val="003C71"/>
      </a:dk2>
      <a:lt2>
        <a:srgbClr val="B1BABF"/>
      </a:lt2>
      <a:accent1>
        <a:srgbClr val="0071C5"/>
      </a:accent1>
      <a:accent2>
        <a:srgbClr val="00AEEF"/>
      </a:accent2>
      <a:accent3>
        <a:srgbClr val="F3D54E"/>
      </a:accent3>
      <a:accent4>
        <a:srgbClr val="FFA300"/>
      </a:accent4>
      <a:accent5>
        <a:srgbClr val="FC4C02"/>
      </a:accent5>
      <a:accent6>
        <a:srgbClr val="C3D600"/>
      </a:accent6>
      <a:hlink>
        <a:srgbClr val="0071C5"/>
      </a:hlink>
      <a:folHlink>
        <a:srgbClr val="00AEEF"/>
      </a:folHlink>
    </a:clrScheme>
    <a:fontScheme name="Intel Clear">
      <a:majorFont>
        <a:latin typeface="Intel Clear"/>
        <a:ea typeface=""/>
        <a:cs typeface=""/>
      </a:majorFont>
      <a:minorFont>
        <a:latin typeface="Intel Clear"/>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a:solidFill>
            <a:schemeClr val="tx2"/>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vert="horz" wrap="square" lIns="0" tIns="0" rIns="0" bIns="0" rtlCol="0">
        <a:spAutoFit/>
      </a:bodyPr>
      <a:lstStyle>
        <a:defPPr>
          <a:defRPr sz="1100" dirty="0" err="1" smtClean="0">
            <a:solidFill>
              <a:srgbClr val="003C71"/>
            </a:solidFill>
          </a:defRPr>
        </a:defPPr>
      </a:lstStyle>
    </a:txDef>
  </a:objectDefaults>
  <a:extraClrSchemeLst/>
  <a:extLst>
    <a:ext uri="{05A4C25C-085E-4340-85A3-A5531E510DB2}">
      <thm15:themeFamily xmlns:thm15="http://schemas.microsoft.com/office/thememl/2012/main" name="15040-14_HPC_2H18_PPT_v0.2.pptx" id="{7470C74A-D7C8-47AC-A1D4-415D12B61414}" vid="{E2EF9F45-09E2-46BE-BF2F-0219EF15023F}"/>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2h2018-hpc-event-playbook-powerpoint-template</Template>
  <TotalTime>0</TotalTime>
  <Words>1987</Words>
  <Application>Microsoft Office PowerPoint</Application>
  <PresentationFormat>On-screen Show (16:9)</PresentationFormat>
  <Paragraphs>204</Paragraphs>
  <Slides>25</Slides>
  <Notes>19</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25</vt:i4>
      </vt:variant>
    </vt:vector>
  </HeadingPairs>
  <TitlesOfParts>
    <vt:vector size="31" baseType="lpstr">
      <vt:lpstr>Arial</vt:lpstr>
      <vt:lpstr>Intel Clear</vt:lpstr>
      <vt:lpstr>Intel Clear Pro</vt:lpstr>
      <vt:lpstr>Wingdings</vt:lpstr>
      <vt:lpstr>Int_PPT Template_ClearPro_16x9</vt:lpstr>
      <vt:lpstr>1_Int_PPT Template_ClearPro_16x9</vt:lpstr>
      <vt:lpstr>Preparing for RCRA inspections</vt:lpstr>
      <vt:lpstr>Agenda</vt:lpstr>
      <vt:lpstr>Background and types of Agency Inspections</vt:lpstr>
      <vt:lpstr>RCRA background</vt:lpstr>
      <vt:lpstr>agency inspections</vt:lpstr>
      <vt:lpstr>Intel preparation for RCRA inspections</vt:lpstr>
      <vt:lpstr>Preparation for RCRA inspections</vt:lpstr>
      <vt:lpstr>Corporate Standards</vt:lpstr>
      <vt:lpstr>Corporate Audits</vt:lpstr>
      <vt:lpstr>Self-assessments</vt:lpstr>
      <vt:lpstr>Ocotillo site goals</vt:lpstr>
      <vt:lpstr>Intel response to RCRA inspections</vt:lpstr>
      <vt:lpstr>Pre- and post-conference</vt:lpstr>
      <vt:lpstr>Opening conference checklist</vt:lpstr>
      <vt:lpstr>Closing conference checklist</vt:lpstr>
      <vt:lpstr>Checklist of items for inspections</vt:lpstr>
      <vt:lpstr>Helpful resources</vt:lpstr>
      <vt:lpstr>Helpful resources</vt:lpstr>
      <vt:lpstr>How automation can help</vt:lpstr>
      <vt:lpstr>Drones to inspect equipment: 4K pictures</vt:lpstr>
      <vt:lpstr>PowerPoint Presentation</vt:lpstr>
      <vt:lpstr>Intel Insight Platform</vt:lpstr>
      <vt:lpstr>PowerPoint Presentation</vt:lpstr>
      <vt:lpstr>Thank you!!</vt:lpstr>
      <vt:lpstr>PowerPoint Presentation</vt:lpstr>
    </vt:vector>
  </TitlesOfParts>
  <Manager/>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keywords>CTPClassification=CTP_NT</cp:keywords>
  <cp:lastModifiedBy/>
  <cp:revision>1</cp:revision>
  <dcterms:created xsi:type="dcterms:W3CDTF">2018-10-21T17:03:19Z</dcterms:created>
  <dcterms:modified xsi:type="dcterms:W3CDTF">2018-10-30T14:50:58Z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itusGUID">
    <vt:lpwstr>e4fdbf7a-a4c4-4ab7-a83e-8d5b055f8f4f</vt:lpwstr>
  </property>
  <property fmtid="{D5CDD505-2E9C-101B-9397-08002B2CF9AE}" pid="3" name="CTP_TimeStamp">
    <vt:lpwstr>2018-10-30 14:50:50Z</vt:lpwstr>
  </property>
  <property fmtid="{D5CDD505-2E9C-101B-9397-08002B2CF9AE}" pid="4" name="CTP_BU">
    <vt:lpwstr>NA</vt:lpwstr>
  </property>
  <property fmtid="{D5CDD505-2E9C-101B-9397-08002B2CF9AE}" pid="5" name="CTP_IDSID">
    <vt:lpwstr>NA</vt:lpwstr>
  </property>
  <property fmtid="{D5CDD505-2E9C-101B-9397-08002B2CF9AE}" pid="6" name="CTP_WWID">
    <vt:lpwstr>NA</vt:lpwstr>
  </property>
  <property fmtid="{D5CDD505-2E9C-101B-9397-08002B2CF9AE}" pid="7" name="CTPClassification">
    <vt:lpwstr>CTP_NT</vt:lpwstr>
  </property>
</Properties>
</file>